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88" r:id="rId5"/>
    <p:sldId id="295" r:id="rId6"/>
    <p:sldId id="294" r:id="rId7"/>
    <p:sldId id="283" r:id="rId8"/>
    <p:sldId id="285" r:id="rId9"/>
    <p:sldId id="289" r:id="rId10"/>
    <p:sldId id="297" r:id="rId11"/>
    <p:sldId id="296" r:id="rId12"/>
    <p:sldId id="293" r:id="rId13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/>
              <a:t>Uredite stil podnaslova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98129121"/>
      </p:ext>
    </p:extLst>
  </p:cSld>
  <p:clrMapOvr>
    <a:masterClrMapping/>
  </p:clrMapOvr>
  <p:transition spd="slow" advClick="0" advTm="10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00163544"/>
      </p:ext>
    </p:extLst>
  </p:cSld>
  <p:clrMapOvr>
    <a:masterClrMapping/>
  </p:clrMapOvr>
  <p:transition spd="slow" advClick="0" advTm="10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80162718"/>
      </p:ext>
    </p:extLst>
  </p:cSld>
  <p:clrMapOvr>
    <a:masterClrMapping/>
  </p:clrMapOvr>
  <p:transition spd="slow" advClick="0" advTm="10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0216142"/>
      </p:ext>
    </p:extLst>
  </p:cSld>
  <p:clrMapOvr>
    <a:masterClrMapping/>
  </p:clrMapOvr>
  <p:transition spd="slow" advClick="0" advTm="10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1078141"/>
      </p:ext>
    </p:extLst>
  </p:cSld>
  <p:clrMapOvr>
    <a:masterClrMapping/>
  </p:clrMapOvr>
  <p:transition spd="slow" advClick="0" advTm="10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4216724"/>
      </p:ext>
    </p:extLst>
  </p:cSld>
  <p:clrMapOvr>
    <a:masterClrMapping/>
  </p:clrMapOvr>
  <p:transition spd="slow" advClick="0" advTm="10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8613059"/>
      </p:ext>
    </p:extLst>
  </p:cSld>
  <p:clrMapOvr>
    <a:masterClrMapping/>
  </p:clrMapOvr>
  <p:transition spd="slow" advClick="0" advTm="10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9679644"/>
      </p:ext>
    </p:extLst>
  </p:cSld>
  <p:clrMapOvr>
    <a:masterClrMapping/>
  </p:clrMapOvr>
  <p:transition spd="slow" advClick="0" advTm="10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9956369"/>
      </p:ext>
    </p:extLst>
  </p:cSld>
  <p:clrMapOvr>
    <a:masterClrMapping/>
  </p:clrMapOvr>
  <p:transition spd="slow" advClick="0" advTm="10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58686600"/>
      </p:ext>
    </p:extLst>
  </p:cSld>
  <p:clrMapOvr>
    <a:masterClrMapping/>
  </p:clrMapOvr>
  <p:transition spd="slow" advClick="0" advTm="10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87430270"/>
      </p:ext>
    </p:extLst>
  </p:cSld>
  <p:clrMapOvr>
    <a:masterClrMapping/>
  </p:clrMapOvr>
  <p:transition spd="slow" advClick="0" advTm="10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FCEB6F-C889-45F3-8054-82AEC945E64A}" type="datetimeFigureOut">
              <a:rPr lang="hr-HR" smtClean="0"/>
              <a:pPr/>
              <a:t>11.11.2020.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99B5B8-86F7-4CE6-ACAA-E3F03D3A0A2E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188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Click="0" advTm="10000">
    <p:push dir="u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entar.za.volontiranje.foi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nstagram.com/centar.za.volontiranje.foi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nstagram.com/centar.za.volontiranje.foi/" TargetMode="External"/><Relationship Id="rId2" Type="http://schemas.openxmlformats.org/officeDocument/2006/relationships/hyperlink" Target="https://www.facebook.com/centar.za.volontiranje.fo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91" y="0"/>
            <a:ext cx="9167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kstniOkvir 4"/>
          <p:cNvSpPr txBox="1"/>
          <p:nvPr/>
        </p:nvSpPr>
        <p:spPr>
          <a:xfrm>
            <a:off x="857224" y="5929330"/>
            <a:ext cx="752483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FACEBOOK: </a:t>
            </a:r>
            <a:r>
              <a:rPr lang="hr-HR" sz="2400" dirty="0">
                <a:solidFill>
                  <a:schemeClr val="bg1"/>
                </a:solidFill>
                <a:cs typeface="Calibri"/>
                <a:hlinkClick r:id="rId3"/>
              </a:rPr>
              <a:t>Centar za volontiranje i humanitarni rad FOI</a:t>
            </a:r>
            <a:endParaRPr lang="hr-HR" sz="2400" dirty="0">
              <a:solidFill>
                <a:schemeClr val="bg1"/>
              </a:solidFill>
              <a:cs typeface="Calibri"/>
            </a:endParaRPr>
          </a:p>
          <a:p>
            <a:r>
              <a:rPr lang="hr-HR" sz="2400" b="1" dirty="0">
                <a:solidFill>
                  <a:schemeClr val="bg1"/>
                </a:solidFill>
                <a:cs typeface="Calibri"/>
              </a:rPr>
              <a:t>INSTAGRAM: </a:t>
            </a:r>
            <a:r>
              <a:rPr lang="hr-HR" sz="2000" dirty="0" err="1">
                <a:hlinkClick r:id="rId4"/>
              </a:rPr>
              <a:t>centar.za.volontiranje.foi</a:t>
            </a:r>
            <a:endParaRPr lang="hr-HR" sz="2000" dirty="0"/>
          </a:p>
          <a:p>
            <a:br>
              <a:rPr lang="hr-HR" sz="2000" dirty="0">
                <a:solidFill>
                  <a:schemeClr val="bg1"/>
                </a:solidFill>
                <a:cs typeface="Calibri"/>
              </a:rPr>
            </a:br>
            <a:endParaRPr lang="hr-HR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229049"/>
      </p:ext>
    </p:extLst>
  </p:cSld>
  <p:clrMapOvr>
    <a:masterClrMapping/>
  </p:clrMapOvr>
  <p:transition spd="slow" advClick="0" advTm="10000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Online prezentacija CZVHR FOI za brucoše</a:t>
            </a:r>
          </a:p>
        </p:txBody>
      </p:sp>
      <p:pic>
        <p:nvPicPr>
          <p:cNvPr id="6" name="Content Placeholder 5" descr="A group of people in a room&#10;&#10;Description automatically generated">
            <a:extLst>
              <a:ext uri="{FF2B5EF4-FFF2-40B4-BE49-F238E27FC236}">
                <a16:creationId xmlns:a16="http://schemas.microsoft.com/office/drawing/2014/main" id="{97AFAA58-4074-453E-B18A-A39B11D9F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476" y="1600200"/>
            <a:ext cx="6807048" cy="4525963"/>
          </a:xfrm>
        </p:spPr>
      </p:pic>
    </p:spTree>
    <p:extLst>
      <p:ext uri="{BB962C8B-B14F-4D97-AF65-F5344CB8AC3E}">
        <p14:creationId xmlns:p14="http://schemas.microsoft.com/office/powerpoint/2010/main" val="2535053734"/>
      </p:ext>
    </p:extLst>
  </p:cSld>
  <p:clrMapOvr>
    <a:masterClrMapping/>
  </p:clrMapOvr>
  <p:transition spd="slow" advClick="0" advTm="10000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Dobitnica dekanove nagrade za volontiranje – Dora </a:t>
            </a:r>
            <a:r>
              <a:rPr lang="hr-HR" b="1" dirty="0" err="1">
                <a:solidFill>
                  <a:srgbClr val="FF0000"/>
                </a:solidFill>
              </a:rPr>
              <a:t>Trogrlić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0808" y="1451211"/>
            <a:ext cx="3822383" cy="5132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21321"/>
      </p:ext>
    </p:extLst>
  </p:cSld>
  <p:clrMapOvr>
    <a:masterClrMapping/>
  </p:clrMapOvr>
  <p:transition spd="slow" advClick="0" advTm="10000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Tim Centra za volontiranje i humanitarni rad </a:t>
            </a:r>
            <a:r>
              <a:rPr lang="hr-HR" b="1">
                <a:solidFill>
                  <a:srgbClr val="FF0000"/>
                </a:solidFill>
              </a:rPr>
              <a:t>FOI 2019./20. </a:t>
            </a:r>
            <a:endParaRPr lang="hr-HR" b="1" dirty="0">
              <a:solidFill>
                <a:srgbClr val="FF0000"/>
              </a:solidFill>
            </a:endParaRP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/>
              <a:t>prof. dr. sc. Sandra Lovrenčić - voditeljica Centra</a:t>
            </a:r>
          </a:p>
          <a:p>
            <a:r>
              <a:rPr lang="hr-HR" dirty="0"/>
              <a:t>prof. dr. sc. Violeta </a:t>
            </a:r>
            <a:r>
              <a:rPr lang="hr-HR" dirty="0" err="1"/>
              <a:t>Vidaček</a:t>
            </a:r>
            <a:r>
              <a:rPr lang="hr-HR" dirty="0"/>
              <a:t> Hainš - koordinatorica volonterskih aktivnosti</a:t>
            </a:r>
          </a:p>
          <a:p>
            <a:r>
              <a:rPr lang="hr-HR" dirty="0"/>
              <a:t>Jerry John Antolos – koordinator volontera</a:t>
            </a:r>
          </a:p>
          <a:p>
            <a:endParaRPr lang="hr-HR" dirty="0"/>
          </a:p>
          <a:p>
            <a:r>
              <a:rPr lang="hr-HR" sz="3200" b="1" dirty="0">
                <a:cs typeface="Calibri"/>
              </a:rPr>
              <a:t>FACEBOOK: </a:t>
            </a:r>
            <a:r>
              <a:rPr lang="hr-HR" sz="3200" dirty="0">
                <a:solidFill>
                  <a:schemeClr val="bg1"/>
                </a:solidFill>
                <a:cs typeface="Calibri"/>
                <a:hlinkClick r:id="rId2"/>
              </a:rPr>
              <a:t>Centar za volontiranje i humanitarni rad FOI</a:t>
            </a:r>
            <a:endParaRPr lang="hr-HR" sz="3200" dirty="0">
              <a:solidFill>
                <a:schemeClr val="bg1"/>
              </a:solidFill>
              <a:cs typeface="Calibri"/>
            </a:endParaRPr>
          </a:p>
          <a:p>
            <a:r>
              <a:rPr lang="hr-HR" sz="3200" b="1" dirty="0">
                <a:cs typeface="Calibri"/>
              </a:rPr>
              <a:t>INSTAGRAM: </a:t>
            </a:r>
            <a:r>
              <a:rPr lang="hr-HR" sz="2800" dirty="0" err="1">
                <a:hlinkClick r:id="rId3"/>
              </a:rPr>
              <a:t>centar.za.volontiranje.foi</a:t>
            </a:r>
            <a:endParaRPr lang="hr-HR" sz="28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15119635"/>
      </p:ext>
    </p:extLst>
  </p:cSld>
  <p:clrMapOvr>
    <a:masterClrMapping/>
  </p:clrMapOvr>
  <p:transition spd="slow" advClick="0" advTm="10000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hr-HR" sz="4000" b="1" dirty="0"/>
          </a:p>
          <a:p>
            <a:pPr marL="0" indent="0">
              <a:buNone/>
            </a:pPr>
            <a:endParaRPr lang="hr-HR" sz="4000" b="1" dirty="0"/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B51CFC70-6D45-4BB3-A6CB-8234A60B484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72616" y="1"/>
            <a:ext cx="10297144" cy="6887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235666"/>
      </p:ext>
    </p:extLst>
  </p:cSld>
  <p:clrMapOvr>
    <a:masterClrMapping/>
  </p:clrMapOvr>
  <p:transition spd="slow" advClick="0" advTm="10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755576" y="1357298"/>
            <a:ext cx="8388425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CC0027"/>
                </a:solidFill>
              </a:rPr>
              <a:t>Akademska godina 2019./20.</a:t>
            </a:r>
          </a:p>
          <a:p>
            <a:pPr marL="0" indent="0">
              <a:buNone/>
            </a:pPr>
            <a:endParaRPr lang="hr-HR" b="1" dirty="0">
              <a:solidFill>
                <a:srgbClr val="CC0027"/>
              </a:solidFill>
            </a:endParaRPr>
          </a:p>
          <a:p>
            <a:pPr marL="0" indent="0">
              <a:buNone/>
            </a:pPr>
            <a:endParaRPr lang="hr-HR" b="1" dirty="0">
              <a:solidFill>
                <a:srgbClr val="CC0027"/>
              </a:solidFill>
            </a:endParaRPr>
          </a:p>
          <a:p>
            <a:r>
              <a:rPr lang="hr-HR" sz="2400" b="1" dirty="0">
                <a:solidFill>
                  <a:srgbClr val="CC0027"/>
                </a:solidFill>
              </a:rPr>
              <a:t>317,8 volonterskih sati </a:t>
            </a:r>
            <a:endParaRPr lang="hr-HR" sz="1800" b="1" dirty="0">
              <a:solidFill>
                <a:srgbClr val="CC0027"/>
              </a:solidFill>
            </a:endParaRPr>
          </a:p>
          <a:p>
            <a:r>
              <a:rPr lang="hr-HR" sz="2400" b="1" dirty="0">
                <a:solidFill>
                  <a:srgbClr val="CC0027"/>
                </a:solidFill>
                <a:sym typeface="Symbol" panose="05050102010706020507" pitchFamily="18" charset="2"/>
              </a:rPr>
              <a:t> </a:t>
            </a:r>
            <a:r>
              <a:rPr lang="hr-HR" sz="2400" b="1" dirty="0">
                <a:solidFill>
                  <a:srgbClr val="CC0027"/>
                </a:solidFill>
              </a:rPr>
              <a:t>30 volontera</a:t>
            </a:r>
          </a:p>
          <a:p>
            <a:r>
              <a:rPr lang="hr-HR" sz="2400" b="1" dirty="0">
                <a:solidFill>
                  <a:srgbClr val="CC0027"/>
                </a:solidFill>
              </a:rPr>
              <a:t>Mnoge aktivnosti zbog epidemiološkog stanja odgođene</a:t>
            </a:r>
          </a:p>
          <a:p>
            <a:endParaRPr lang="hr-HR" sz="3600" b="1" dirty="0">
              <a:solidFill>
                <a:srgbClr val="CC002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305202"/>
      </p:ext>
    </p:extLst>
  </p:cSld>
  <p:clrMapOvr>
    <a:masterClrMapping/>
  </p:clrMapOvr>
  <p:transition spd="slow" advClick="0" advTm="10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Dobrovoljno darivanje krvi – u organizaciji Studentskog zbora FOI (14.10.2019. i 25.02.2020.)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140" y="1658724"/>
            <a:ext cx="6623720" cy="440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234673"/>
      </p:ext>
    </p:extLst>
  </p:cSld>
  <p:clrMapOvr>
    <a:masterClrMapping/>
  </p:clrMapOvr>
  <p:transition spd="slow" advClick="0" advTm="10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Edukacija volontera (06.12.2019. i 02.03.2020.)</a:t>
            </a:r>
            <a:br>
              <a:rPr lang="hr-HR" sz="2800" b="1" dirty="0">
                <a:solidFill>
                  <a:srgbClr val="FF0000"/>
                </a:solidFill>
              </a:rPr>
            </a:br>
            <a:r>
              <a:rPr lang="hr-HR" sz="2800" b="1" dirty="0">
                <a:solidFill>
                  <a:srgbClr val="FF0000"/>
                </a:solidFill>
              </a:rPr>
              <a:t>Teme: „Zakon o volonterstvu” i „Etički kodeks volontera”</a:t>
            </a:r>
          </a:p>
        </p:txBody>
      </p:sp>
      <p:pic>
        <p:nvPicPr>
          <p:cNvPr id="6" name="Content Placeholder 5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5F9C28DC-3CE8-433E-9D95-9692F49062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24087">
            <a:off x="3717066" y="2695701"/>
            <a:ext cx="4978757" cy="3310344"/>
          </a:xfrm>
        </p:spPr>
      </p:pic>
      <p:pic>
        <p:nvPicPr>
          <p:cNvPr id="8" name="Picture 7" descr="A group of people standing in a room&#10;&#10;Description automatically generated">
            <a:extLst>
              <a:ext uri="{FF2B5EF4-FFF2-40B4-BE49-F238E27FC236}">
                <a16:creationId xmlns:a16="http://schemas.microsoft.com/office/drawing/2014/main" id="{9FD19D81-4AA2-474C-8601-C8C89C38C45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3653">
            <a:off x="705400" y="1464528"/>
            <a:ext cx="4175298" cy="2776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201034"/>
      </p:ext>
    </p:extLst>
  </p:cSld>
  <p:clrMapOvr>
    <a:masterClrMapping/>
  </p:clrMapOvr>
  <p:transition spd="slow" advClick="0" advTm="10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8998"/>
          </a:xfrm>
        </p:spPr>
        <p:txBody>
          <a:bodyPr>
            <a:noAutofit/>
          </a:bodyPr>
          <a:lstStyle/>
          <a:p>
            <a:r>
              <a:rPr lang="hr-HR" sz="2800" b="1" dirty="0">
                <a:solidFill>
                  <a:srgbClr val="FF0000"/>
                </a:solidFill>
              </a:rPr>
              <a:t>Humanitarni dani za Kristijana – u organizaciji Studentskog zbora FOI (09.12.2019. - 18.12.2019.)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8272" y="1484784"/>
            <a:ext cx="8847455" cy="475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392993"/>
      </p:ext>
    </p:extLst>
  </p:cSld>
  <p:clrMapOvr>
    <a:masterClrMapping/>
  </p:clrMapOvr>
  <p:transition spd="slow" advClick="0" advTm="10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>
                <a:solidFill>
                  <a:srgbClr val="FF0000"/>
                </a:solidFill>
              </a:rPr>
              <a:t>Kolegij „Socijalno poduzetništvo”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501208"/>
          </a:xfrm>
        </p:spPr>
        <p:txBody>
          <a:bodyPr>
            <a:normAutofit/>
          </a:bodyPr>
          <a:lstStyle/>
          <a:p>
            <a:r>
              <a:rPr lang="hr-HR" dirty="0"/>
              <a:t>Nositeljice kolegija </a:t>
            </a:r>
            <a:r>
              <a:rPr lang="hr-HR" b="1" dirty="0"/>
              <a:t>doc. dr. sc. Irene Konecki (Kedmenec) i doc. dr. sc. Kristine </a:t>
            </a:r>
            <a:r>
              <a:rPr lang="hr-HR" b="1" dirty="0" err="1"/>
              <a:t>Detelj</a:t>
            </a:r>
            <a:endParaRPr lang="hr-HR" b="1" dirty="0"/>
          </a:p>
          <a:p>
            <a:r>
              <a:rPr lang="hr-HR" sz="3200" dirty="0"/>
              <a:t>24.02.2020. - 19.06.2020.</a:t>
            </a:r>
            <a:endParaRPr lang="hr-HR" b="1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2372718"/>
      </p:ext>
    </p:extLst>
  </p:cSld>
  <p:clrMapOvr>
    <a:masterClrMapping/>
  </p:clrMapOvr>
  <p:transition spd="slow" advClick="0" advTm="10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200" b="1" dirty="0">
                <a:solidFill>
                  <a:srgbClr val="FF0000"/>
                </a:solidFill>
              </a:rPr>
              <a:t>Gdje su sve volontirali studenti u sklopu kolegija „Socijalno poduzetništvo”?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 fontScale="77500" lnSpcReduction="20000"/>
          </a:bodyPr>
          <a:lstStyle/>
          <a:p>
            <a:pPr lvl="0"/>
            <a:endParaRPr lang="hr-HR" dirty="0"/>
          </a:p>
          <a:p>
            <a:pPr lvl="0"/>
            <a:r>
              <a:rPr lang="hr-HR" dirty="0"/>
              <a:t>Natjecanje mladih Hrvatskog Crvenog križa, Gradsko društvo Crvenog križa</a:t>
            </a:r>
          </a:p>
          <a:p>
            <a:pPr lvl="0"/>
            <a:r>
              <a:rPr lang="hr-HR" dirty="0"/>
              <a:t>Natjecanje mladih Gradskog društva Crvenog križa Pregrada</a:t>
            </a:r>
          </a:p>
          <a:p>
            <a:r>
              <a:rPr lang="hr-HR" dirty="0"/>
              <a:t>Udruga za zaštitu životinja Spas Varaždin</a:t>
            </a:r>
          </a:p>
          <a:p>
            <a:pPr lvl="0"/>
            <a:r>
              <a:rPr lang="hr-HR" dirty="0"/>
              <a:t>Gradsko društvo Crvenog križa Čakovec</a:t>
            </a:r>
          </a:p>
          <a:p>
            <a:pPr lvl="0"/>
            <a:r>
              <a:rPr lang="hr-HR" dirty="0"/>
              <a:t>Pomoć građanima COVID-19</a:t>
            </a:r>
          </a:p>
          <a:p>
            <a:pPr lvl="0"/>
            <a:r>
              <a:rPr lang="hr-HR" dirty="0"/>
              <a:t>Župni Caritas u Krapini </a:t>
            </a:r>
          </a:p>
          <a:p>
            <a:pPr lvl="0"/>
            <a:r>
              <a:rPr lang="hr-HR" dirty="0"/>
              <a:t>Udruga </a:t>
            </a:r>
            <a:r>
              <a:rPr lang="hr-HR" dirty="0" err="1"/>
              <a:t>Potkalnički</a:t>
            </a:r>
            <a:r>
              <a:rPr lang="hr-HR" dirty="0"/>
              <a:t> plemenitaši</a:t>
            </a:r>
          </a:p>
          <a:p>
            <a:pPr lvl="0"/>
            <a:r>
              <a:rPr lang="hr-HR" dirty="0"/>
              <a:t>Natjecanje CIC-a</a:t>
            </a:r>
          </a:p>
          <a:p>
            <a:pPr lvl="0"/>
            <a:r>
              <a:rPr lang="pl-PL" dirty="0"/>
              <a:t>Edukacije prve pomoći za osnovne škole u Zaboku</a:t>
            </a:r>
            <a:endParaRPr lang="hr-HR" dirty="0"/>
          </a:p>
          <a:p>
            <a:pPr lvl="0"/>
            <a:r>
              <a:rPr lang="hr-HR" dirty="0"/>
              <a:t>Socijalna samoposluga Kruh sv. Antuna Varaždin </a:t>
            </a:r>
          </a:p>
          <a:p>
            <a:pPr lvl="0"/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0585969"/>
      </p:ext>
    </p:extLst>
  </p:cSld>
  <p:clrMapOvr>
    <a:masterClrMapping/>
  </p:clrMapOvr>
  <p:transition spd="slow" advClick="0" advTm="10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>
                <a:solidFill>
                  <a:srgbClr val="FF0000"/>
                </a:solidFill>
              </a:rPr>
              <a:t>Akcija Hrvatska volontira</a:t>
            </a:r>
          </a:p>
        </p:txBody>
      </p:sp>
      <p:pic>
        <p:nvPicPr>
          <p:cNvPr id="7" name="Content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47A40584-7533-447A-B305-61EDF2C92C8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057389"/>
            <a:ext cx="8229600" cy="3611585"/>
          </a:xfrm>
        </p:spPr>
      </p:pic>
    </p:spTree>
    <p:extLst>
      <p:ext uri="{BB962C8B-B14F-4D97-AF65-F5344CB8AC3E}">
        <p14:creationId xmlns:p14="http://schemas.microsoft.com/office/powerpoint/2010/main" val="113710293"/>
      </p:ext>
    </p:extLst>
  </p:cSld>
  <p:clrMapOvr>
    <a:masterClrMapping/>
  </p:clrMapOvr>
  <p:transition spd="slow" advClick="0" advTm="10000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</TotalTime>
  <Words>266</Words>
  <Application>Microsoft Office PowerPoint</Application>
  <PresentationFormat>On-screen Show (4:3)</PresentationFormat>
  <Paragraphs>37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Calibri</vt:lpstr>
      <vt:lpstr>Tema sustava Office</vt:lpstr>
      <vt:lpstr>PowerPoint Presentation</vt:lpstr>
      <vt:lpstr>PowerPoint Presentation</vt:lpstr>
      <vt:lpstr>PowerPoint Presentation</vt:lpstr>
      <vt:lpstr>Dobrovoljno darivanje krvi – u organizaciji Studentskog zbora FOI (14.10.2019. i 25.02.2020.)</vt:lpstr>
      <vt:lpstr>Edukacija volontera (06.12.2019. i 02.03.2020.) Teme: „Zakon o volonterstvu” i „Etički kodeks volontera”</vt:lpstr>
      <vt:lpstr>Humanitarni dani za Kristijana – u organizaciji Studentskog zbora FOI (09.12.2019. - 18.12.2019.)</vt:lpstr>
      <vt:lpstr>Kolegij „Socijalno poduzetništvo”</vt:lpstr>
      <vt:lpstr>Gdje su sve volontirali studenti u sklopu kolegija „Socijalno poduzetništvo”?</vt:lpstr>
      <vt:lpstr>Akcija Hrvatska volontira</vt:lpstr>
      <vt:lpstr>Online prezentacija CZVHR FOI za brucoše</vt:lpstr>
      <vt:lpstr>Dobitnica dekanove nagrade za volontiranje – Dora Trogrlić</vt:lpstr>
      <vt:lpstr>Tim Centra za volontiranje i humanitarni rad FOI 2019./20.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</dc:creator>
  <cp:lastModifiedBy>Anonymous</cp:lastModifiedBy>
  <cp:revision>21</cp:revision>
  <dcterms:modified xsi:type="dcterms:W3CDTF">2020-11-11T17:47:25Z</dcterms:modified>
</cp:coreProperties>
</file>