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74" r:id="rId5"/>
    <p:sldId id="275" r:id="rId6"/>
    <p:sldId id="271" r:id="rId7"/>
    <p:sldId id="268" r:id="rId8"/>
    <p:sldId id="260" r:id="rId9"/>
    <p:sldId id="272" r:id="rId10"/>
    <p:sldId id="261" r:id="rId11"/>
    <p:sldId id="267" r:id="rId12"/>
    <p:sldId id="264" r:id="rId13"/>
    <p:sldId id="270" r:id="rId14"/>
    <p:sldId id="269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2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609" autoAdjust="0"/>
  </p:normalViewPr>
  <p:slideViewPr>
    <p:cSldViewPr snapToGrid="0" snapToObjects="1">
      <p:cViewPr>
        <p:scale>
          <a:sx n="75" d="100"/>
          <a:sy n="75" d="100"/>
        </p:scale>
        <p:origin x="1236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a-IN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ta-IN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ta-IN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a-IN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a-IN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ta-IN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a-IN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a-IN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a-IN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a-IN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a-IN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a-IN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a-IN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ta-IN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ta-IN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ta-IN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ta-IN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ta-IN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ta-IN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ta-IN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ta-IN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ta-IN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a-IN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ta-IN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28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ta-IN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5297" y="4300713"/>
            <a:ext cx="5458968" cy="1618388"/>
          </a:xfrm>
        </p:spPr>
        <p:txBody>
          <a:bodyPr>
            <a:normAutofit/>
          </a:bodyPr>
          <a:lstStyle/>
          <a:p>
            <a:pPr algn="ctr"/>
            <a:r>
              <a:rPr lang="hr-HR" sz="3200" b="1" cap="all" dirty="0">
                <a:solidFill>
                  <a:srgbClr val="FFFFFF"/>
                </a:solidFill>
                <a:latin typeface="Calibri"/>
                <a:cs typeface="Calibri"/>
              </a:rPr>
              <a:t>Centar za volontiranje i humanitarni rad foi</a:t>
            </a:r>
            <a:r>
              <a:rPr lang="en-US" sz="3200" b="1" cap="all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</a:p>
        </p:txBody>
      </p:sp>
      <p:pic>
        <p:nvPicPr>
          <p:cNvPr id="9" name="Picture 8" descr="Logo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119" y="1683270"/>
            <a:ext cx="2817609" cy="278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00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44" y="216254"/>
            <a:ext cx="1841569" cy="1841569"/>
          </a:xfrm>
          <a:prstGeom prst="rect">
            <a:avLst/>
          </a:prstGeom>
        </p:spPr>
      </p:pic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104264" y="393675"/>
            <a:ext cx="7391401" cy="1841146"/>
          </a:xfrm>
        </p:spPr>
        <p:txBody>
          <a:bodyPr/>
          <a:lstStyle/>
          <a:p>
            <a:r>
              <a:rPr lang="hr-HR" sz="4000" b="1" dirty="0"/>
              <a:t>Državno prvenstvo u atletici za osobe s invaliditetom</a:t>
            </a:r>
            <a:endParaRPr lang="en-US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572" y="3325650"/>
            <a:ext cx="1457325" cy="933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022" y="4660144"/>
            <a:ext cx="1157380" cy="12191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3017" y="5900452"/>
            <a:ext cx="3717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r-HR" sz="2000" dirty="0"/>
              <a:t>Datum: 13.5.2017.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r-HR" sz="2000" dirty="0"/>
              <a:t>Mjesto: stadion Sloboda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762022" y="2260863"/>
            <a:ext cx="45310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r-HR" sz="2000" dirty="0"/>
              <a:t>Organizator: Atletski klub Sloboda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r-HR" sz="2000" dirty="0"/>
              <a:t>Suorganizator: Hrvatski paraolimpijski odbor </a:t>
            </a:r>
          </a:p>
        </p:txBody>
      </p:sp>
      <p:pic>
        <p:nvPicPr>
          <p:cNvPr id="1026" name="Picture 2" descr="Fotografija Centar za volontiranje i humanitarni rad        FOI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4" y="2162906"/>
            <a:ext cx="1982804" cy="352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tografija Centar za volontiranje i humanitarni rad        FOI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402" y="3526166"/>
            <a:ext cx="5043394" cy="283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44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44" y="216254"/>
            <a:ext cx="1841569" cy="184156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14823"/>
            <a:ext cx="7391401" cy="1143000"/>
          </a:xfrm>
        </p:spPr>
        <p:txBody>
          <a:bodyPr/>
          <a:lstStyle/>
          <a:p>
            <a:r>
              <a:rPr lang="hr-HR" sz="4000" b="1" dirty="0"/>
              <a:t>Akcija čišćenja i uređivanja okoliša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480267" y="1699554"/>
            <a:ext cx="4102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r-HR" sz="2000" dirty="0"/>
              <a:t>Organizator: Centar za volontiranje i humanitarni rad</a:t>
            </a: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r-HR" sz="2000" dirty="0"/>
              <a:t>U sklopu manifestacije „Hrvatska volontira”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1022" y="5787477"/>
            <a:ext cx="4244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r-HR" sz="2000" dirty="0"/>
              <a:t>Datum: 23.05.2017.</a:t>
            </a: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r-HR" sz="2000" dirty="0"/>
              <a:t>Mjesto: okoliš zgrade FOI 1 i FOI 2</a:t>
            </a:r>
          </a:p>
        </p:txBody>
      </p:sp>
      <p:pic>
        <p:nvPicPr>
          <p:cNvPr id="2050" name="Picture 2" descr="Fotografija Centar za volontiranje i humanitarni rad        FOI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33" y="3022993"/>
            <a:ext cx="4464133" cy="25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tografija Centar za volontiranje i humanitarni rad        FOI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15" y="2057823"/>
            <a:ext cx="2688467" cy="477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5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44" y="216254"/>
            <a:ext cx="1841569" cy="184156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244" y="914400"/>
            <a:ext cx="7391401" cy="1143000"/>
          </a:xfrm>
        </p:spPr>
        <p:txBody>
          <a:bodyPr/>
          <a:lstStyle/>
          <a:p>
            <a:r>
              <a:rPr lang="hr-HR" sz="4000" b="1" dirty="0"/>
              <a:t>Socijalna samoposluga „Kruh sv. Antuna”</a:t>
            </a:r>
            <a:endParaRPr lang="en-US" sz="4000" b="1" dirty="0"/>
          </a:p>
        </p:txBody>
      </p:sp>
      <p:sp>
        <p:nvSpPr>
          <p:cNvPr id="5" name="Pravokutnik 4"/>
          <p:cNvSpPr/>
          <p:nvPr/>
        </p:nvSpPr>
        <p:spPr>
          <a:xfrm>
            <a:off x="4267739" y="2107673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just">
              <a:buClr>
                <a:srgbClr val="C42830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prstClr val="black"/>
                </a:solidFill>
              </a:rPr>
              <a:t>Prikupljanje namirnica za Socijalnu samoposlugu „Kruh Sv. Antuna”</a:t>
            </a:r>
          </a:p>
          <a:p>
            <a:pPr marL="285750" lvl="0" indent="-285750" algn="just">
              <a:buClr>
                <a:srgbClr val="C42830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prstClr val="black"/>
                </a:solidFill>
              </a:rPr>
              <a:t>Organizator: Centar za volontiranje i humanitarni rad</a:t>
            </a:r>
          </a:p>
          <a:p>
            <a:pPr marL="285750" lvl="0" indent="-285750" algn="just">
              <a:buClr>
                <a:srgbClr val="C42830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prstClr val="black"/>
                </a:solidFill>
              </a:rPr>
              <a:t>Suorganizatori: Studentski zbor FOI</a:t>
            </a:r>
          </a:p>
        </p:txBody>
      </p:sp>
      <p:sp>
        <p:nvSpPr>
          <p:cNvPr id="6" name="Pravokutnik 5"/>
          <p:cNvSpPr/>
          <p:nvPr/>
        </p:nvSpPr>
        <p:spPr>
          <a:xfrm>
            <a:off x="316523" y="586046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just">
              <a:buClr>
                <a:srgbClr val="C42830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prstClr val="black"/>
                </a:solidFill>
              </a:rPr>
              <a:t>Datum: 31.05.2017. i 01.06.2017.</a:t>
            </a:r>
          </a:p>
          <a:p>
            <a:pPr marL="285750" lvl="0" indent="-285750" algn="just">
              <a:buClr>
                <a:srgbClr val="C42830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prstClr val="black"/>
                </a:solidFill>
              </a:rPr>
              <a:t>Mjesto: zgrada FOI 1 i FOI 2, Studentski dom Varaždin</a:t>
            </a:r>
            <a:endParaRPr lang="hr-HR" dirty="0"/>
          </a:p>
        </p:txBody>
      </p:sp>
      <p:pic>
        <p:nvPicPr>
          <p:cNvPr id="5122" name="Picture 2" descr="Fotografija Centar za volontiranje i humanitarni rad        FOI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041" y="3756073"/>
            <a:ext cx="3749698" cy="281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199" y="2169402"/>
            <a:ext cx="2684291" cy="357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78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44" y="216254"/>
            <a:ext cx="1841569" cy="1841569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33827" y="3108960"/>
            <a:ext cx="3884153" cy="3453877"/>
          </a:xfrm>
        </p:spPr>
        <p:txBody>
          <a:bodyPr>
            <a:normAutofit/>
          </a:bodyPr>
          <a:lstStyle/>
          <a:p>
            <a:pPr algn="just"/>
            <a:r>
              <a:rPr lang="hr-HR" sz="2000" dirty="0">
                <a:solidFill>
                  <a:schemeClr val="tx1"/>
                </a:solidFill>
              </a:rPr>
              <a:t>Zadaci volontera: </a:t>
            </a:r>
          </a:p>
          <a:p>
            <a:pPr algn="just"/>
            <a:r>
              <a:rPr lang="en-US" sz="2000" dirty="0" err="1">
                <a:solidFill>
                  <a:schemeClr val="tx1"/>
                </a:solidFill>
              </a:rPr>
              <a:t>pomaganje</a:t>
            </a:r>
            <a:r>
              <a:rPr lang="en-US" sz="2000" dirty="0">
                <a:solidFill>
                  <a:schemeClr val="tx1"/>
                </a:solidFill>
              </a:rPr>
              <a:t> u </a:t>
            </a:r>
            <a:r>
              <a:rPr lang="en-US" sz="2000" dirty="0" err="1">
                <a:solidFill>
                  <a:schemeClr val="tx1"/>
                </a:solidFill>
              </a:rPr>
              <a:t>održavanju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čistoće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prostora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igru</a:t>
            </a:r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en-US" sz="2000" dirty="0" err="1">
                <a:solidFill>
                  <a:schemeClr val="tx1"/>
                </a:solidFill>
              </a:rPr>
              <a:t>nadzor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čuvanje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inventara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rekvizita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n-US" sz="2000" dirty="0" err="1">
                <a:solidFill>
                  <a:schemeClr val="tx1"/>
                </a:solidFill>
              </a:rPr>
              <a:t>zapisivanje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mjerenje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vremena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rezultata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utakmicama</a:t>
            </a:r>
            <a:endParaRPr lang="en-US" sz="2000" dirty="0">
              <a:solidFill>
                <a:schemeClr val="tx1"/>
              </a:solidFill>
            </a:endParaRP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5248" y="565538"/>
            <a:ext cx="7188801" cy="1143000"/>
          </a:xfrm>
        </p:spPr>
        <p:txBody>
          <a:bodyPr/>
          <a:lstStyle/>
          <a:p>
            <a:r>
              <a:rPr lang="hr-HR" sz="4000" b="1" dirty="0"/>
              <a:t>FOIJADA</a:t>
            </a:r>
            <a:endParaRPr lang="en-US" sz="4000" b="1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606" y="3362178"/>
            <a:ext cx="4224997" cy="3168748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2250831" y="1833535"/>
            <a:ext cx="656077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algn="just">
              <a:spcBef>
                <a:spcPts val="1800"/>
              </a:spcBef>
              <a:buClr>
                <a:srgbClr val="C42830"/>
              </a:buClr>
              <a:buSzPct val="100000"/>
              <a:buFont typeface="Wingdings 2" pitchFamily="18" charset="2"/>
              <a:buChar char="¡"/>
            </a:pPr>
            <a:r>
              <a:rPr lang="hr-HR" sz="2000" dirty="0">
                <a:solidFill>
                  <a:prstClr val="black"/>
                </a:solidFill>
              </a:rPr>
              <a:t>Datum: 02.06.2017.</a:t>
            </a:r>
          </a:p>
          <a:p>
            <a:pPr marL="228600" lvl="0" indent="-228600" algn="just">
              <a:spcBef>
                <a:spcPts val="1800"/>
              </a:spcBef>
              <a:buClr>
                <a:srgbClr val="C42830"/>
              </a:buClr>
              <a:buSzPct val="100000"/>
              <a:buFont typeface="Wingdings 2" pitchFamily="18" charset="2"/>
              <a:buChar char="¡"/>
            </a:pPr>
            <a:r>
              <a:rPr lang="hr-HR" sz="2000" dirty="0">
                <a:solidFill>
                  <a:prstClr val="black"/>
                </a:solidFill>
              </a:rPr>
              <a:t>Mjesto: dvorana </a:t>
            </a:r>
            <a:r>
              <a:rPr lang="hr-HR" sz="2000" dirty="0" err="1">
                <a:solidFill>
                  <a:prstClr val="black"/>
                </a:solidFill>
              </a:rPr>
              <a:t>Graberje</a:t>
            </a:r>
            <a:r>
              <a:rPr lang="hr-HR" sz="2000" dirty="0">
                <a:solidFill>
                  <a:prstClr val="black"/>
                </a:solidFill>
              </a:rPr>
              <a:t>, II. Gimnazija i STK Varaždin</a:t>
            </a:r>
          </a:p>
        </p:txBody>
      </p:sp>
    </p:spTree>
    <p:extLst>
      <p:ext uri="{BB962C8B-B14F-4D97-AF65-F5344CB8AC3E}">
        <p14:creationId xmlns:p14="http://schemas.microsoft.com/office/powerpoint/2010/main" val="1666882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44" y="216254"/>
            <a:ext cx="1841569" cy="184156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4717" y="442708"/>
            <a:ext cx="6141493" cy="1143000"/>
          </a:xfrm>
        </p:spPr>
        <p:txBody>
          <a:bodyPr/>
          <a:lstStyle/>
          <a:p>
            <a:r>
              <a:rPr lang="hr-HR" sz="4000" b="1" dirty="0"/>
              <a:t>Nagrade volonterima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1957" y="5657034"/>
            <a:ext cx="2819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000" b="1" dirty="0"/>
              <a:t>Najvolonterka Grada Varaždina 2016. godine (Antonija </a:t>
            </a:r>
            <a:r>
              <a:rPr lang="hr-HR" sz="2000" b="1" dirty="0" err="1"/>
              <a:t>Milak</a:t>
            </a:r>
            <a:r>
              <a:rPr lang="hr-HR" sz="2000" b="1" dirty="0"/>
              <a:t>)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01577" y="1781588"/>
            <a:ext cx="4632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Volonterke FOI-ja (Josipa Cvrlja i Martina </a:t>
            </a:r>
            <a:r>
              <a:rPr lang="hr-HR" sz="2000" b="1" dirty="0" err="1"/>
              <a:t>Kušer</a:t>
            </a:r>
            <a:r>
              <a:rPr lang="hr-HR" sz="2000" b="1" dirty="0"/>
              <a:t>) su dobitnice nagrade za izvrsnost u 2016. godini </a:t>
            </a:r>
            <a:r>
              <a:rPr lang="hr-HR" sz="2000" b="1" dirty="0" err="1"/>
              <a:t>Rotary</a:t>
            </a:r>
            <a:r>
              <a:rPr lang="hr-HR" sz="2000" b="1" dirty="0"/>
              <a:t> Club Varaždin</a:t>
            </a:r>
            <a:endParaRPr lang="en-US" sz="20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126" y="2905446"/>
            <a:ext cx="4736592" cy="3552444"/>
          </a:xfrm>
          <a:prstGeom prst="rect">
            <a:avLst/>
          </a:prstGeom>
        </p:spPr>
      </p:pic>
      <p:pic>
        <p:nvPicPr>
          <p:cNvPr id="1026" name="Picture 2" descr="Fotografija Centar za volontiranje i humanitarni rad        FOI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64" y="1785529"/>
            <a:ext cx="2172538" cy="386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04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1570" y="3615397"/>
            <a:ext cx="8093123" cy="2489980"/>
          </a:xfrm>
        </p:spPr>
        <p:txBody>
          <a:bodyPr>
            <a:normAutofit/>
          </a:bodyPr>
          <a:lstStyle/>
          <a:p>
            <a:r>
              <a:rPr lang="hr-HR" sz="2000" b="1" cap="all" dirty="0">
                <a:solidFill>
                  <a:srgbClr val="FFFFFF"/>
                </a:solidFill>
                <a:cs typeface="Calibri"/>
              </a:rPr>
              <a:t>Facebook stranica centra : 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www.facebook.com/centar-za-volontiranje-i-humanitarni-rad-foi-740374856069968/?ref=hl</a:t>
            </a:r>
            <a:br>
              <a:rPr lang="hr-HR" sz="2000" cap="all" dirty="0">
                <a:solidFill>
                  <a:srgbClr val="FFFFFF"/>
                </a:solidFill>
                <a:cs typeface="Calibri"/>
              </a:rPr>
            </a:br>
            <a:r>
              <a:rPr lang="hr-HR" sz="2000" b="1" cap="all" dirty="0" err="1">
                <a:solidFill>
                  <a:srgbClr val="FFFFFF"/>
                </a:solidFill>
                <a:cs typeface="Calibri"/>
              </a:rPr>
              <a:t>Instagram</a:t>
            </a:r>
            <a:r>
              <a:rPr lang="hr-HR" sz="2000" b="1" cap="all" dirty="0">
                <a:solidFill>
                  <a:srgbClr val="FFFFFF"/>
                </a:solidFill>
                <a:cs typeface="Calibri"/>
              </a:rPr>
              <a:t>:</a:t>
            </a:r>
            <a:r>
              <a:rPr lang="hr-HR" sz="2000" cap="all" dirty="0">
                <a:solidFill>
                  <a:srgbClr val="FFFFFF"/>
                </a:solidFill>
                <a:cs typeface="Calibri"/>
              </a:rPr>
              <a:t> </a:t>
            </a:r>
            <a:r>
              <a:rPr lang="hr-HR" sz="2000" dirty="0">
                <a:solidFill>
                  <a:srgbClr val="FFFFFF"/>
                </a:solidFill>
                <a:cs typeface="Calibri"/>
              </a:rPr>
              <a:t>https://www.instagram.com/centar.za.volontiranje.foi/</a:t>
            </a:r>
            <a:br>
              <a:rPr lang="hr-HR" sz="2000" dirty="0">
                <a:solidFill>
                  <a:srgbClr val="FFFFFF"/>
                </a:solidFill>
                <a:cs typeface="Calibri"/>
              </a:rPr>
            </a:br>
            <a:r>
              <a:rPr lang="hr-HR" sz="2000" b="1" cap="all" dirty="0">
                <a:solidFill>
                  <a:srgbClr val="FFFFFF"/>
                </a:solidFill>
                <a:cs typeface="Calibri"/>
              </a:rPr>
              <a:t>LinkedIn: </a:t>
            </a:r>
            <a:r>
              <a:rPr lang="hr-HR" sz="2000" dirty="0">
                <a:solidFill>
                  <a:srgbClr val="FFFFFF"/>
                </a:solidFill>
                <a:cs typeface="Calibri"/>
              </a:rPr>
              <a:t>https://www.linkedin.com/in/centar-za-volontere-foi-431803137/?ppe=1</a:t>
            </a:r>
            <a:endParaRPr lang="en-US" sz="2000" cap="all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9" name="Picture 8" descr="Logo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467" y="971715"/>
            <a:ext cx="2116912" cy="209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64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68882"/>
            <a:ext cx="6508377" cy="1000505"/>
          </a:xfrm>
        </p:spPr>
        <p:txBody>
          <a:bodyPr/>
          <a:lstStyle/>
          <a:p>
            <a:r>
              <a:rPr lang="hr-HR" sz="5400" b="1" cap="all" dirty="0">
                <a:latin typeface="Calibri"/>
                <a:cs typeface="Calibri"/>
              </a:rPr>
              <a:t>Sadržaj:</a:t>
            </a:r>
            <a:endParaRPr lang="en-US" sz="5400" b="1" cap="all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42869"/>
            <a:ext cx="8458614" cy="434728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dirty="0"/>
              <a:t>Evaluacijski obrasci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„Male ruke veliko srce” 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„Utočište Sv. Nikola”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Festival znanosti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Izrada digitalne slikovnice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Akcija čišćenja i uređivanja okoliša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Socijalna samoposluga „Kruh Sv. Antuna”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/>
              <a:t>FOIJADA</a:t>
            </a:r>
            <a:endParaRPr lang="hr-HR" dirty="0">
              <a:solidFill>
                <a:schemeClr val="tx1"/>
              </a:solidFill>
              <a:cs typeface="Calibri"/>
            </a:endParaRPr>
          </a:p>
          <a:p>
            <a:pPr marL="514350" indent="-514350">
              <a:buAutoNum type="arabicPeriod"/>
            </a:pPr>
            <a:r>
              <a:rPr lang="hr-HR" dirty="0">
                <a:solidFill>
                  <a:schemeClr val="tx1"/>
                </a:solidFill>
                <a:cs typeface="Calibri"/>
              </a:rPr>
              <a:t>Nagrade volonterima</a:t>
            </a:r>
          </a:p>
          <a:p>
            <a:pPr marL="514350" indent="-514350">
              <a:buAutoNum type="arabicPeriod"/>
            </a:pPr>
            <a:endParaRPr lang="ta-IN" sz="3200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4" name="Picture 3" descr="Logo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44" y="216254"/>
            <a:ext cx="1841569" cy="184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26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zervirano mjesto sadržaja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978" y="2057823"/>
            <a:ext cx="7807570" cy="4689826"/>
          </a:xfrm>
          <a:prstGeom prst="rect">
            <a:avLst/>
          </a:prstGeom>
        </p:spPr>
      </p:pic>
      <p:pic>
        <p:nvPicPr>
          <p:cNvPr id="4" name="Picture 3" descr="Logo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44" y="216254"/>
            <a:ext cx="1841569" cy="1841569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8978" y="589622"/>
            <a:ext cx="645526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Smatram da sam ostvario/la kvalitetnu suradnju s drugim volonterom/ima (n=30)</a:t>
            </a:r>
            <a:b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hr-HR" altLang="sr-Latn-R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176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44" y="216254"/>
            <a:ext cx="1841569" cy="1841569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8978" y="589622"/>
            <a:ext cx="645526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Smatram da sam ostvario/la kvalitetnu komunikaciju s drugim volonterom/ima (n=30)</a:t>
            </a:r>
            <a:b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hr-HR" altLang="sr-Latn-R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6462" y="2308482"/>
            <a:ext cx="7196529" cy="433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89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44" y="216254"/>
            <a:ext cx="1841569" cy="1841569"/>
          </a:xfrm>
          <a:prstGeom prst="rect">
            <a:avLst/>
          </a:prstGeom>
        </p:spPr>
      </p:pic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8978" y="866620"/>
            <a:ext cx="645526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br>
              <a:rPr lang="hr-H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hr-HR" altLang="sr-Latn-R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Rezervirano mjesto sadržaja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8978" y="2057823"/>
            <a:ext cx="7793502" cy="4740510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885361" y="689609"/>
            <a:ext cx="5838995" cy="1397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hr-HR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r-HR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Smatram da sam ostvario/la kvalitetnu suradnju s korisnikom/cima (n=30)</a:t>
            </a:r>
            <a:endParaRPr lang="hr-H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584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44" y="216254"/>
            <a:ext cx="1841569" cy="184156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7912" y="216254"/>
            <a:ext cx="7391401" cy="1143000"/>
          </a:xfrm>
        </p:spPr>
        <p:txBody>
          <a:bodyPr/>
          <a:lstStyle/>
          <a:p>
            <a:r>
              <a:rPr lang="hr-HR" sz="4000" b="1" dirty="0"/>
              <a:t>„Male ruke veliko srce”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05933" y="5003907"/>
            <a:ext cx="60995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Clr>
                <a:srgbClr val="C42830"/>
              </a:buClr>
              <a:buFont typeface="Wingdings" panose="05000000000000000000" pitchFamily="2" charset="2"/>
              <a:buChar char="§"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Datum: </a:t>
            </a:r>
            <a:r>
              <a:rPr lang="hr-HR" sz="2000" dirty="0">
                <a:solidFill>
                  <a:prstClr val="black"/>
                </a:solidFill>
              </a:rPr>
              <a:t>30.11.2016. - 21.12.2016.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lvl="0" indent="-285750" algn="just">
              <a:buClr>
                <a:srgbClr val="C42830"/>
              </a:buClr>
              <a:buFont typeface="Wingdings" panose="05000000000000000000" pitchFamily="2" charset="2"/>
              <a:buChar char="§"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Mjesto: </a:t>
            </a:r>
            <a:r>
              <a:rPr lang="hr-HR" sz="2000" dirty="0">
                <a:solidFill>
                  <a:prstClr val="black"/>
                </a:solidFill>
              </a:rPr>
              <a:t>Dječji vrtić „Varaždin”, objekt </a:t>
            </a:r>
            <a:r>
              <a:rPr lang="hr-HR" sz="2000" dirty="0" err="1">
                <a:solidFill>
                  <a:prstClr val="black"/>
                </a:solidFill>
              </a:rPr>
              <a:t>Kozarčeva</a:t>
            </a:r>
            <a:endParaRPr lang="hr-HR" sz="2000" dirty="0">
              <a:solidFill>
                <a:prstClr val="black"/>
              </a:solidFill>
            </a:endParaRPr>
          </a:p>
          <a:p>
            <a:pPr marL="285750" lvl="0" indent="-285750" algn="just">
              <a:buClr>
                <a:srgbClr val="C42830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prstClr val="black"/>
                </a:solidFill>
              </a:rPr>
              <a:t>Zadaci volontera</a:t>
            </a:r>
          </a:p>
          <a:p>
            <a:pPr marL="285750" lvl="0" indent="-285750" algn="just">
              <a:buClr>
                <a:srgbClr val="C42830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prstClr val="black"/>
                </a:solidFill>
              </a:rPr>
              <a:t>Sudjelovanje u </a:t>
            </a:r>
            <a:r>
              <a:rPr lang="it-IT" sz="2000" dirty="0" err="1">
                <a:solidFill>
                  <a:prstClr val="black"/>
                </a:solidFill>
              </a:rPr>
              <a:t>kreativ</a:t>
            </a:r>
            <a:r>
              <a:rPr lang="hr-HR" sz="2000" dirty="0" err="1">
                <a:solidFill>
                  <a:prstClr val="black"/>
                </a:solidFill>
              </a:rPr>
              <a:t>nim</a:t>
            </a:r>
            <a:r>
              <a:rPr lang="it-IT" sz="2000" dirty="0">
                <a:solidFill>
                  <a:prstClr val="black"/>
                </a:solidFill>
              </a:rPr>
              <a:t> </a:t>
            </a:r>
            <a:r>
              <a:rPr lang="it-IT" sz="2000" dirty="0" err="1">
                <a:solidFill>
                  <a:prstClr val="black"/>
                </a:solidFill>
              </a:rPr>
              <a:t>radionic</a:t>
            </a:r>
            <a:r>
              <a:rPr lang="hr-HR" sz="2000" dirty="0">
                <a:solidFill>
                  <a:prstClr val="black"/>
                </a:solidFill>
              </a:rPr>
              <a:t>ama i izrada ukrasa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283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0550" y="3212439"/>
            <a:ext cx="4198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283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Suorganizatori: Dječji vrtić „Varaždin”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0364" y="2488886"/>
            <a:ext cx="4198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283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Organizator: Centar za volontiranje i humanitarni rad FOI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822" y="1640867"/>
            <a:ext cx="1994945" cy="725551"/>
          </a:xfrm>
          <a:prstGeom prst="rect">
            <a:avLst/>
          </a:prstGeom>
        </p:spPr>
      </p:pic>
      <p:pic>
        <p:nvPicPr>
          <p:cNvPr id="4098" name="Picture 2" descr="Fotografija Centar za volontiranje i humanitarni rad        FOI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17" y="1496180"/>
            <a:ext cx="4301485" cy="32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otografija Centar za volontiranje i humanitarni rad        FOI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71" y="3558187"/>
            <a:ext cx="2458742" cy="327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3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44" y="216254"/>
            <a:ext cx="1841569" cy="1841569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03536" y="2451553"/>
            <a:ext cx="6697596" cy="2741517"/>
          </a:xfrm>
        </p:spPr>
        <p:txBody>
          <a:bodyPr>
            <a:normAutofit/>
          </a:bodyPr>
          <a:lstStyle/>
          <a:p>
            <a:pPr algn="just"/>
            <a:r>
              <a:rPr lang="pl-PL" sz="2000" dirty="0">
                <a:solidFill>
                  <a:schemeClr val="tx1"/>
                </a:solidFill>
              </a:rPr>
              <a:t>Datum: 23.01.2017.-01.03.2017.</a:t>
            </a:r>
          </a:p>
          <a:p>
            <a:pPr algn="just"/>
            <a:r>
              <a:rPr lang="pl-PL" sz="2000" dirty="0">
                <a:solidFill>
                  <a:schemeClr val="tx1"/>
                </a:solidFill>
              </a:rPr>
              <a:t>Zadaci volontera:</a:t>
            </a:r>
          </a:p>
          <a:p>
            <a:pPr algn="just"/>
            <a:r>
              <a:rPr lang="en-US" sz="2000" dirty="0" err="1">
                <a:solidFill>
                  <a:schemeClr val="tx1"/>
                </a:solidFill>
              </a:rPr>
              <a:t>instalacija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operativnog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sustava</a:t>
            </a:r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en-US" sz="2000" dirty="0" err="1">
                <a:solidFill>
                  <a:schemeClr val="tx1"/>
                </a:solidFill>
              </a:rPr>
              <a:t>optimizacija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operativnog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sustava</a:t>
            </a:r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en-US" sz="2000" dirty="0" err="1">
                <a:solidFill>
                  <a:schemeClr val="tx1"/>
                </a:solidFill>
              </a:rPr>
              <a:t>instalacija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alata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programa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14823"/>
            <a:ext cx="7765576" cy="1143000"/>
          </a:xfrm>
        </p:spPr>
        <p:txBody>
          <a:bodyPr/>
          <a:lstStyle/>
          <a:p>
            <a:r>
              <a:rPr lang="hr-HR" sz="4000" b="1" dirty="0"/>
              <a:t>„Utočište Sv. Nikola” Varaždin</a:t>
            </a:r>
            <a:endParaRPr lang="en-US" sz="4000" b="1" dirty="0"/>
          </a:p>
        </p:txBody>
      </p:sp>
      <p:pic>
        <p:nvPicPr>
          <p:cNvPr id="6" name="Picture 2" descr="http://www.utociste-sveti-nikola.hr/wp-content/uploads/2016/05/logolog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905" y="4380660"/>
            <a:ext cx="5537095" cy="207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770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44" y="216254"/>
            <a:ext cx="1841569" cy="184156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7912" y="216254"/>
            <a:ext cx="7391401" cy="1143000"/>
          </a:xfrm>
        </p:spPr>
        <p:txBody>
          <a:bodyPr/>
          <a:lstStyle/>
          <a:p>
            <a:r>
              <a:rPr lang="hr-HR" sz="4000" b="1" dirty="0"/>
              <a:t>Festival znanosti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17912" y="5363118"/>
            <a:ext cx="4790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r-HR" sz="2000" dirty="0"/>
              <a:t>Radionica „Tko nam računa vrijeme?”</a:t>
            </a: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r-HR" sz="2000" dirty="0"/>
              <a:t>Datum: 26.4.2017.</a:t>
            </a:r>
          </a:p>
          <a:p>
            <a:pPr marL="285750" indent="-28575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r-HR" sz="2000" dirty="0"/>
              <a:t>Mjesto: Fakultet organizacije i informatike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90364" y="3373583"/>
            <a:ext cx="4198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r-HR" sz="2000" dirty="0"/>
              <a:t>Suorganizatori: Studentski zbor FOI, Dječji vrtić „Varaždin”</a:t>
            </a:r>
          </a:p>
          <a:p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790364" y="2488886"/>
            <a:ext cx="4198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hr-HR" sz="2000" dirty="0"/>
              <a:t>Organizator: Centar za volontiranje i humanitarni rad FOI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586" y="4202981"/>
            <a:ext cx="1659987" cy="165998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08" y="5676702"/>
            <a:ext cx="2349305" cy="854430"/>
          </a:xfrm>
          <a:prstGeom prst="rect">
            <a:avLst/>
          </a:prstGeom>
        </p:spPr>
      </p:pic>
      <p:pic>
        <p:nvPicPr>
          <p:cNvPr id="3074" name="Picture 2" descr="Fotografija Centar za volontiranje i humanitarni rad        FOI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64" y="1345262"/>
            <a:ext cx="4351997" cy="339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79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244" y="216254"/>
            <a:ext cx="1841569" cy="184156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7912" y="216254"/>
            <a:ext cx="7391401" cy="1143000"/>
          </a:xfrm>
        </p:spPr>
        <p:txBody>
          <a:bodyPr/>
          <a:lstStyle/>
          <a:p>
            <a:r>
              <a:rPr lang="hr-HR" sz="4000" b="1" dirty="0"/>
              <a:t>Izrada digitalne slikovnice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65760" y="4641762"/>
            <a:ext cx="47903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Clr>
                <a:srgbClr val="C42830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prstClr val="black"/>
                </a:solidFill>
              </a:rPr>
              <a:t>Zadaci volontera:</a:t>
            </a:r>
          </a:p>
          <a:p>
            <a:pPr marL="285750" lvl="0" indent="-285750" algn="just">
              <a:buClr>
                <a:srgbClr val="C42830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prstClr val="black"/>
                </a:solidFill>
              </a:rPr>
              <a:t>Izrada digitalne slikovnice</a:t>
            </a:r>
          </a:p>
          <a:p>
            <a:pPr marL="285750" lvl="0" indent="-285750" algn="just">
              <a:buClr>
                <a:srgbClr val="C42830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prstClr val="black"/>
                </a:solidFill>
              </a:rPr>
              <a:t>Pomoć kod održavanja manifestacije 'Noć knjige’</a:t>
            </a:r>
          </a:p>
          <a:p>
            <a:pPr marL="285750" lvl="0" indent="-285750" algn="just">
              <a:buClr>
                <a:srgbClr val="C42830"/>
              </a:buClr>
              <a:buFont typeface="Wingdings" panose="05000000000000000000" pitchFamily="2" charset="2"/>
              <a:buChar char="§"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283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Datum: </a:t>
            </a:r>
            <a:r>
              <a:rPr lang="hr-HR" sz="2000" dirty="0">
                <a:solidFill>
                  <a:prstClr val="black"/>
                </a:solidFill>
                <a:latin typeface="Calibri"/>
              </a:rPr>
              <a:t>03.04.2017.-21.04.2017.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6124" y="5581390"/>
            <a:ext cx="4198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283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Suorganizatori: Dječji vrtić „Varaždin”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88838" y="4317686"/>
            <a:ext cx="3759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283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Organizator: Centar za volontiranje i humanitarni rad FOI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41" y="2241744"/>
            <a:ext cx="4873669" cy="177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4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Plaza">
  <a:themeElements>
    <a:clrScheme name="Custom 1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C42830"/>
      </a:accent1>
      <a:accent2>
        <a:srgbClr val="580101"/>
      </a:accent2>
      <a:accent3>
        <a:srgbClr val="C42830"/>
      </a:accent3>
      <a:accent4>
        <a:srgbClr val="EB8F00"/>
      </a:accent4>
      <a:accent5>
        <a:srgbClr val="A4A4A4"/>
      </a:accent5>
      <a:accent6>
        <a:srgbClr val="666666"/>
      </a:accent6>
      <a:hlink>
        <a:srgbClr val="C42830"/>
      </a:hlink>
      <a:folHlink>
        <a:srgbClr val="E6682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588</TotalTime>
  <Words>430</Words>
  <Application>Microsoft Office PowerPoint</Application>
  <PresentationFormat>Prikaz na zaslonu (4:3)</PresentationFormat>
  <Paragraphs>70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22" baseType="lpstr">
      <vt:lpstr>Arial</vt:lpstr>
      <vt:lpstr>Calibri</vt:lpstr>
      <vt:lpstr>Latha</vt:lpstr>
      <vt:lpstr>Times New Roman</vt:lpstr>
      <vt:lpstr>Wingdings</vt:lpstr>
      <vt:lpstr>Wingdings 2</vt:lpstr>
      <vt:lpstr>Plaza</vt:lpstr>
      <vt:lpstr>Centar za volontiranje i humanitarni rad foi </vt:lpstr>
      <vt:lpstr>Sadržaj:</vt:lpstr>
      <vt:lpstr>Smatram da sam ostvario/la kvalitetnu suradnju s drugim volonterom/ima (n=30) </vt:lpstr>
      <vt:lpstr>Smatram da sam ostvario/la kvalitetnu komunikaciju s drugim volonterom/ima (n=30) </vt:lpstr>
      <vt:lpstr> </vt:lpstr>
      <vt:lpstr>„Male ruke veliko srce”</vt:lpstr>
      <vt:lpstr>„Utočište Sv. Nikola” Varaždin</vt:lpstr>
      <vt:lpstr>Festival znanosti</vt:lpstr>
      <vt:lpstr>Izrada digitalne slikovnice</vt:lpstr>
      <vt:lpstr>Državno prvenstvo u atletici za osobe s invaliditetom</vt:lpstr>
      <vt:lpstr>Akcija čišćenja i uređivanja okoliša</vt:lpstr>
      <vt:lpstr>Socijalna samoposluga „Kruh sv. Antuna”</vt:lpstr>
      <vt:lpstr>FOIJADA</vt:lpstr>
      <vt:lpstr>Nagrade volonterima</vt:lpstr>
      <vt:lpstr>Facebook stranica centra : www.facebook.com/centar-za-volontiranje-i-humanitarni-rad-foi-740374856069968/?ref=hl Instagram: https://www.instagram.com/centar.za.volontiranje.foi/ LinkedIn: https://www.linkedin.com/in/centar-za-volontere-foi-431803137/?ppe=1</vt:lpstr>
    </vt:vector>
  </TitlesOfParts>
  <Company>eSENTIO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Centre for volunteering and humanities work </dc:title>
  <dc:creator>Vinko Horvat</dc:creator>
  <cp:lastModifiedBy>Josipa Cvrlja</cp:lastModifiedBy>
  <cp:revision>65</cp:revision>
  <dcterms:created xsi:type="dcterms:W3CDTF">2015-06-02T21:23:48Z</dcterms:created>
  <dcterms:modified xsi:type="dcterms:W3CDTF">2017-06-06T07:19:54Z</dcterms:modified>
</cp:coreProperties>
</file>