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4" r:id="rId6"/>
    <p:sldId id="265" r:id="rId7"/>
    <p:sldId id="267" r:id="rId8"/>
    <p:sldId id="268" r:id="rId9"/>
    <p:sldId id="269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28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09" autoAdjust="0"/>
  </p:normalViewPr>
  <p:slideViewPr>
    <p:cSldViewPr snapToGrid="0"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28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5297" y="4300713"/>
            <a:ext cx="5458968" cy="1618388"/>
          </a:xfrm>
        </p:spPr>
        <p:txBody>
          <a:bodyPr>
            <a:normAutofit/>
          </a:bodyPr>
          <a:lstStyle/>
          <a:p>
            <a:pPr algn="ctr"/>
            <a:r>
              <a:rPr lang="hr-HR" sz="32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Centar za volontiranje i humanitarni rad foi</a:t>
            </a:r>
            <a:r>
              <a:rPr lang="en-US" sz="32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en-US" sz="3200" b="1" cap="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pic>
        <p:nvPicPr>
          <p:cNvPr id="9" name="Picture 8" descr="Logo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119" y="1683270"/>
            <a:ext cx="2817609" cy="278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570" y="3348167"/>
            <a:ext cx="8093123" cy="1988108"/>
          </a:xfrm>
        </p:spPr>
        <p:txBody>
          <a:bodyPr>
            <a:normAutofit/>
          </a:bodyPr>
          <a:lstStyle/>
          <a:p>
            <a:r>
              <a:rPr lang="hr-HR" sz="2000" b="1" cap="all" dirty="0" smtClean="0">
                <a:solidFill>
                  <a:srgbClr val="FFFFFF"/>
                </a:solidFill>
                <a:cs typeface="Calibri"/>
              </a:rPr>
              <a:t>Facebook stranica centra </a:t>
            </a:r>
            <a:r>
              <a:rPr lang="hr-HR" sz="2000" b="1" cap="all" smtClean="0">
                <a:solidFill>
                  <a:srgbClr val="FFFFFF"/>
                </a:solidFill>
                <a:cs typeface="Calibri"/>
              </a:rPr>
              <a:t>: </a:t>
            </a:r>
            <a:r>
              <a:rPr lang="en-US" sz="2000" cap="all" smtClean="0">
                <a:solidFill>
                  <a:srgbClr val="FFFFFF"/>
                </a:solidFill>
                <a:cs typeface="Calibri"/>
              </a:rPr>
              <a:t>www.facebook.com/Centar-za-volontiranje-i-humanitarni-rad-FOI-740374856069968</a:t>
            </a:r>
            <a:r>
              <a:rPr lang="en-US" sz="2000" cap="all" dirty="0">
                <a:solidFill>
                  <a:srgbClr val="FFFFFF"/>
                </a:solidFill>
                <a:cs typeface="Calibri"/>
              </a:rPr>
              <a:t>/?ref=hl</a:t>
            </a:r>
            <a:endParaRPr lang="en-US" sz="2000" cap="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pic>
        <p:nvPicPr>
          <p:cNvPr id="9" name="Picture 8" descr="Logo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67" y="971715"/>
            <a:ext cx="2116912" cy="209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6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68882"/>
            <a:ext cx="6508377" cy="1000505"/>
          </a:xfrm>
        </p:spPr>
        <p:txBody>
          <a:bodyPr/>
          <a:lstStyle/>
          <a:p>
            <a:r>
              <a:rPr lang="hr-HR" sz="5400" b="1" cap="all" dirty="0" smtClean="0">
                <a:latin typeface="Calibri"/>
                <a:cs typeface="Calibri"/>
              </a:rPr>
              <a:t>Sadržaj:</a:t>
            </a:r>
            <a:endParaRPr lang="en-US" sz="5400" b="1" cap="all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57823"/>
            <a:ext cx="8458614" cy="413233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1"/>
                </a:solidFill>
                <a:cs typeface="Calibri"/>
              </a:rPr>
              <a:t>Festival znanosti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1"/>
                </a:solidFill>
                <a:cs typeface="Calibri"/>
              </a:rPr>
              <a:t>Međunarodni atletski miting CRO OPEN i Državno prvenstvo  za osobe s invaliditetom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1"/>
                </a:solidFill>
                <a:cs typeface="Calibri"/>
              </a:rPr>
              <a:t>Socijalna samoposluga „Kruh sv. Antuna”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1"/>
                </a:solidFill>
                <a:cs typeface="Calibri"/>
              </a:rPr>
              <a:t>Ekipno prvenstvo Hrvatske za seniore i seniorke u atletici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1"/>
                </a:solidFill>
                <a:cs typeface="Calibri"/>
              </a:rPr>
              <a:t>Informatička radionica - Dom za starije i nemoćne osobe Varaždin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1"/>
                </a:solidFill>
                <a:cs typeface="Calibri"/>
              </a:rPr>
              <a:t>Udruga „DUDOV SVILAC” Varaždin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1"/>
                </a:solidFill>
                <a:cs typeface="Calibri"/>
              </a:rPr>
              <a:t>Nagrade volonterima</a:t>
            </a:r>
            <a:endParaRPr lang="hr-HR" dirty="0" smtClean="0">
              <a:solidFill>
                <a:schemeClr val="tx1"/>
              </a:solidFill>
              <a:cs typeface="Calibri"/>
            </a:endParaRPr>
          </a:p>
          <a:p>
            <a:pPr marL="514350" indent="-514350">
              <a:buAutoNum type="arabicPeriod"/>
            </a:pPr>
            <a:endParaRPr lang="ta-IN" sz="3200" dirty="0" smtClean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2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2" t="22220" r="9427" b="11532"/>
          <a:stretch/>
        </p:blipFill>
        <p:spPr>
          <a:xfrm>
            <a:off x="256848" y="1979431"/>
            <a:ext cx="4276667" cy="2631797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7912" y="216254"/>
            <a:ext cx="7391401" cy="1143000"/>
          </a:xfrm>
        </p:spPr>
        <p:txBody>
          <a:bodyPr/>
          <a:lstStyle/>
          <a:p>
            <a:r>
              <a:rPr lang="hr-HR" sz="4000" b="1" dirty="0" smtClean="0"/>
              <a:t>Festival znanosti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0" y="4727950"/>
            <a:ext cx="47903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Promocija znanosti kod građana svih dobnih skupina te </a:t>
            </a:r>
            <a:r>
              <a:rPr lang="hr-HR" sz="2000" dirty="0" smtClean="0"/>
              <a:t>povećanje </a:t>
            </a:r>
            <a:r>
              <a:rPr lang="hr-HR" sz="2000" dirty="0"/>
              <a:t>opće razine informiranosti u području istraživanja i </a:t>
            </a:r>
            <a:r>
              <a:rPr lang="hr-HR" sz="2000" dirty="0" smtClean="0"/>
              <a:t>znanosti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 smtClean="0"/>
              <a:t>Datum</a:t>
            </a:r>
            <a:r>
              <a:rPr lang="hr-HR" sz="2000" dirty="0"/>
              <a:t>: 18.4.2016.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Mjesto: Fakultet organizacije i </a:t>
            </a:r>
            <a:r>
              <a:rPr lang="hr-HR" sz="2000" dirty="0" smtClean="0"/>
              <a:t>informatike</a:t>
            </a:r>
            <a:endParaRPr lang="hr-HR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070" y="4511948"/>
            <a:ext cx="2042970" cy="1185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9" t="3406" r="21344" b="4012"/>
          <a:stretch/>
        </p:blipFill>
        <p:spPr>
          <a:xfrm>
            <a:off x="5213445" y="4687710"/>
            <a:ext cx="1119173" cy="108784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90364" y="3373583"/>
            <a:ext cx="41988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Suorganizatori: Studentski zbor FOI, Dječji vrtić „Varaždin”</a:t>
            </a:r>
          </a:p>
          <a:p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90364" y="2488886"/>
            <a:ext cx="4198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Organizator: Centar za volontiranje i humanitarni rad </a:t>
            </a:r>
            <a:r>
              <a:rPr lang="hr-HR" sz="2000" dirty="0" smtClean="0"/>
              <a:t>FOI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29979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04264" y="393675"/>
            <a:ext cx="7391401" cy="1841146"/>
          </a:xfrm>
        </p:spPr>
        <p:txBody>
          <a:bodyPr/>
          <a:lstStyle/>
          <a:p>
            <a:r>
              <a:rPr lang="hr-HR" sz="4000" b="1" dirty="0" smtClean="0"/>
              <a:t>Međunarodni atletski miting CRO OPEN i Državno prvenstvo za osobe s invaliditetom</a:t>
            </a:r>
            <a:endParaRPr lang="en-US" sz="40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401710" y="2246877"/>
            <a:ext cx="4074755" cy="4471234"/>
            <a:chOff x="401710" y="2246877"/>
            <a:chExt cx="4074755" cy="4471234"/>
          </a:xfrm>
        </p:grpSpPr>
        <p:pic>
          <p:nvPicPr>
            <p:cNvPr id="1026" name="Picture 2" descr="C:\Users\korisnik\Desktop\tonika1-komp\FOI\Faks\Centar za volontiranje i humanitarni rad FOI\2016\CRO Open atletski miting 14.5.2016\13224309_580355785466041_1559031366_o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11" y="4519761"/>
              <a:ext cx="4074754" cy="2198350"/>
            </a:xfrm>
            <a:prstGeom prst="rect">
              <a:avLst/>
            </a:prstGeom>
            <a:ln w="952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korisnik\Desktop\tonika1-komp\FOI\Faks\Centar za volontiranje i humanitarni rad FOI\2016\CRO Open atletski miting 14.5.2016\20160514_184159.jp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065"/>
            <a:stretch/>
          </p:blipFill>
          <p:spPr bwMode="auto">
            <a:xfrm>
              <a:off x="401710" y="2246877"/>
              <a:ext cx="4074755" cy="2272884"/>
            </a:xfrm>
            <a:prstGeom prst="rect">
              <a:avLst/>
            </a:prstGeom>
            <a:ln w="952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423" y="4026090"/>
            <a:ext cx="1457325" cy="933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062" y="4026090"/>
            <a:ext cx="1157380" cy="12191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8919" y="5745707"/>
            <a:ext cx="3717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Datum: 14.5.2016.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Mjesto: stadion </a:t>
            </a:r>
            <a:r>
              <a:rPr lang="hr-HR" sz="2000" dirty="0" smtClean="0"/>
              <a:t>Sloboda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612985" y="2525187"/>
            <a:ext cx="45310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Organizator: Atletski klub Sloboda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 smtClean="0"/>
              <a:t>Suorganizator: </a:t>
            </a:r>
            <a:r>
              <a:rPr lang="hr-HR" sz="2000" dirty="0"/>
              <a:t>Hrvatski paraolimpijski odbor </a:t>
            </a:r>
          </a:p>
        </p:txBody>
      </p:sp>
    </p:spTree>
    <p:extLst>
      <p:ext uri="{BB962C8B-B14F-4D97-AF65-F5344CB8AC3E}">
        <p14:creationId xmlns:p14="http://schemas.microsoft.com/office/powerpoint/2010/main" val="116344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4244" y="914400"/>
            <a:ext cx="7391401" cy="1143000"/>
          </a:xfrm>
        </p:spPr>
        <p:txBody>
          <a:bodyPr/>
          <a:lstStyle/>
          <a:p>
            <a:r>
              <a:rPr lang="hr-HR" sz="4000" b="1" dirty="0" smtClean="0"/>
              <a:t>Socijalna samoposluga „Kruh sv. Antuna”</a:t>
            </a:r>
            <a:endParaRPr lang="en-US" sz="4000" b="1" dirty="0"/>
          </a:p>
        </p:txBody>
      </p:sp>
      <p:pic>
        <p:nvPicPr>
          <p:cNvPr id="2050" name="Picture 2" descr="C:\Users\korisnik\Desktop\tonika1-komp\FOI\Faks\Centar za volontiranje i humanitarni rad FOI\2016\Slike\Volontiranje u Socki 21.3.2016\12899526_10153918813221335_176813420_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06" y="2360333"/>
            <a:ext cx="4417669" cy="3313252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26843" y="2470245"/>
            <a:ext cx="4094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V</a:t>
            </a:r>
            <a:r>
              <a:rPr lang="en-US" sz="2000" dirty="0" err="1" smtClean="0"/>
              <a:t>olonterski</a:t>
            </a:r>
            <a:r>
              <a:rPr lang="en-US" sz="2000" dirty="0" smtClean="0"/>
              <a:t> </a:t>
            </a:r>
            <a:r>
              <a:rPr lang="en-US" sz="2000" dirty="0" err="1"/>
              <a:t>projekt</a:t>
            </a:r>
            <a:r>
              <a:rPr lang="en-US" sz="2000" dirty="0"/>
              <a:t> </a:t>
            </a:r>
            <a:r>
              <a:rPr lang="en-US" sz="2000" dirty="0" err="1"/>
              <a:t>Franjevačkog</a:t>
            </a:r>
            <a:r>
              <a:rPr lang="en-US" sz="2000" dirty="0"/>
              <a:t> </a:t>
            </a:r>
            <a:r>
              <a:rPr lang="en-US" sz="2000" dirty="0" err="1"/>
              <a:t>svjetovnog</a:t>
            </a:r>
            <a:r>
              <a:rPr lang="en-US" sz="2000" dirty="0"/>
              <a:t> </a:t>
            </a:r>
            <a:r>
              <a:rPr lang="en-US" sz="2000" dirty="0" err="1"/>
              <a:t>reda</a:t>
            </a:r>
            <a:r>
              <a:rPr lang="en-US" sz="2000" dirty="0"/>
              <a:t> (OFS)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Franjevačke</a:t>
            </a:r>
            <a:r>
              <a:rPr lang="en-US" sz="2000" dirty="0"/>
              <a:t> </a:t>
            </a:r>
            <a:r>
              <a:rPr lang="en-US" sz="2000" dirty="0" err="1"/>
              <a:t>mladeži</a:t>
            </a:r>
            <a:r>
              <a:rPr lang="en-US" sz="2000" dirty="0"/>
              <a:t> (Frame) </a:t>
            </a:r>
            <a:r>
              <a:rPr lang="en-US" sz="2000" dirty="0" err="1"/>
              <a:t>organiziran</a:t>
            </a:r>
            <a:r>
              <a:rPr lang="en-US" sz="2000" dirty="0"/>
              <a:t> </a:t>
            </a:r>
            <a:r>
              <a:rPr lang="en-US" sz="2000" dirty="0" err="1"/>
              <a:t>tako</a:t>
            </a:r>
            <a:r>
              <a:rPr lang="en-US" sz="2000" dirty="0"/>
              <a:t> da </a:t>
            </a:r>
            <a:r>
              <a:rPr lang="en-US" sz="2000" dirty="0" err="1"/>
              <a:t>građani</a:t>
            </a:r>
            <a:r>
              <a:rPr lang="en-US" sz="2000" dirty="0"/>
              <a:t> </a:t>
            </a:r>
            <a:r>
              <a:rPr lang="en-US" sz="2000" dirty="0" err="1"/>
              <a:t>daruju</a:t>
            </a:r>
            <a:r>
              <a:rPr lang="en-US" sz="2000" dirty="0"/>
              <a:t> </a:t>
            </a:r>
            <a:r>
              <a:rPr lang="en-US" sz="2000" dirty="0" err="1"/>
              <a:t>živežne</a:t>
            </a:r>
            <a:r>
              <a:rPr lang="en-US" sz="2000" dirty="0"/>
              <a:t> </a:t>
            </a:r>
            <a:r>
              <a:rPr lang="en-US" sz="2000" dirty="0" err="1"/>
              <a:t>namirnic</a:t>
            </a:r>
            <a:r>
              <a:rPr lang="hr-HR" sz="2000" dirty="0"/>
              <a:t>e</a:t>
            </a:r>
            <a:r>
              <a:rPr lang="en-US" sz="2000" dirty="0"/>
              <a:t>, </a:t>
            </a:r>
            <a:r>
              <a:rPr lang="en-US" sz="2000" dirty="0" err="1"/>
              <a:t>higijenske</a:t>
            </a:r>
            <a:r>
              <a:rPr lang="en-US" sz="2000" dirty="0"/>
              <a:t> </a:t>
            </a:r>
            <a:r>
              <a:rPr lang="en-US" sz="2000" dirty="0" err="1"/>
              <a:t>potrepštine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dr</a:t>
            </a:r>
            <a:r>
              <a:rPr lang="hr-HR" sz="2000" dirty="0"/>
              <a:t>.</a:t>
            </a:r>
            <a:r>
              <a:rPr lang="en-US" sz="2000" dirty="0"/>
              <a:t> </a:t>
            </a:r>
            <a:r>
              <a:rPr lang="en-US" sz="2000" dirty="0" err="1"/>
              <a:t>potrebne</a:t>
            </a:r>
            <a:r>
              <a:rPr lang="en-US" sz="2000" dirty="0"/>
              <a:t> </a:t>
            </a:r>
            <a:r>
              <a:rPr lang="en-US" sz="2000" dirty="0" err="1"/>
              <a:t>artikle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se u </a:t>
            </a:r>
            <a:r>
              <a:rPr lang="en-US" sz="2000" dirty="0" err="1"/>
              <a:t>obliku</a:t>
            </a:r>
            <a:r>
              <a:rPr lang="en-US" sz="2000" dirty="0"/>
              <a:t> </a:t>
            </a:r>
            <a:r>
              <a:rPr lang="en-US" sz="2000" dirty="0" err="1"/>
              <a:t>paketa</a:t>
            </a:r>
            <a:r>
              <a:rPr lang="en-US" sz="2000" dirty="0"/>
              <a:t> </a:t>
            </a:r>
            <a:r>
              <a:rPr lang="en-US" sz="2000" dirty="0" err="1"/>
              <a:t>uruč</a:t>
            </a:r>
            <a:r>
              <a:rPr lang="hr-HR" sz="2000" dirty="0"/>
              <a:t>uju</a:t>
            </a:r>
            <a:r>
              <a:rPr lang="en-US" sz="2000" dirty="0"/>
              <a:t> </a:t>
            </a:r>
            <a:r>
              <a:rPr lang="en-US" sz="2000" dirty="0" err="1"/>
              <a:t>socijalno</a:t>
            </a:r>
            <a:r>
              <a:rPr lang="en-US" sz="2000" dirty="0"/>
              <a:t> </a:t>
            </a:r>
            <a:r>
              <a:rPr lang="en-US" sz="2000" dirty="0" err="1"/>
              <a:t>ugroženim</a:t>
            </a:r>
            <a:r>
              <a:rPr lang="en-US" sz="2000" dirty="0"/>
              <a:t> </a:t>
            </a:r>
            <a:r>
              <a:rPr lang="en-US" sz="2000" dirty="0" err="1"/>
              <a:t>građanima</a:t>
            </a:r>
            <a:endParaRPr lang="en-US" sz="2000" dirty="0"/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18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14823"/>
            <a:ext cx="7391401" cy="1143000"/>
          </a:xfrm>
        </p:spPr>
        <p:txBody>
          <a:bodyPr/>
          <a:lstStyle/>
          <a:p>
            <a:r>
              <a:rPr lang="hr-HR" sz="4000" b="1" dirty="0" smtClean="0"/>
              <a:t>Ekipno prvenstvo Hrvatske za seniore i seniorke u atletici</a:t>
            </a:r>
            <a:endParaRPr lang="en-US" sz="40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109183" y="2729552"/>
            <a:ext cx="4897426" cy="2879678"/>
            <a:chOff x="109183" y="2729552"/>
            <a:chExt cx="4897426" cy="287967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138" r="23697" b="11675"/>
            <a:stretch/>
          </p:blipFill>
          <p:spPr>
            <a:xfrm>
              <a:off x="109183" y="2729552"/>
              <a:ext cx="2306472" cy="2879678"/>
            </a:xfrm>
            <a:prstGeom prst="rect">
              <a:avLst/>
            </a:prstGeom>
            <a:ln w="952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579" r="11761" b="10647"/>
            <a:stretch/>
          </p:blipFill>
          <p:spPr>
            <a:xfrm>
              <a:off x="2415655" y="2729552"/>
              <a:ext cx="2590954" cy="2877996"/>
            </a:xfrm>
            <a:prstGeom prst="rect">
              <a:avLst/>
            </a:prstGeom>
            <a:ln w="952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2" name="TextBox 1"/>
          <p:cNvSpPr txBox="1"/>
          <p:nvPr/>
        </p:nvSpPr>
        <p:spPr>
          <a:xfrm>
            <a:off x="5156733" y="2743200"/>
            <a:ext cx="3987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Organizator: Atletski klub </a:t>
            </a:r>
            <a:r>
              <a:rPr lang="hr-HR" sz="2000" dirty="0" smtClean="0"/>
              <a:t>Sloboda</a:t>
            </a:r>
            <a:endParaRPr lang="hr-H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156733" y="4872366"/>
            <a:ext cx="3398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Datum: 11.6.2016.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Mjesto: stadion </a:t>
            </a:r>
            <a:r>
              <a:rPr lang="hr-HR" sz="2000" dirty="0" smtClean="0"/>
              <a:t>Sloboda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38" y="3439236"/>
            <a:ext cx="1169455" cy="123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6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14823"/>
            <a:ext cx="7391401" cy="1143000"/>
          </a:xfrm>
        </p:spPr>
        <p:txBody>
          <a:bodyPr/>
          <a:lstStyle/>
          <a:p>
            <a:r>
              <a:rPr lang="hr-HR" sz="4000" b="1" dirty="0" smtClean="0"/>
              <a:t>Informatička radionica - Dom za starije i nemoćne osobe Varaždin</a:t>
            </a:r>
            <a:endParaRPr lang="en-US" sz="40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00498" y="2156346"/>
            <a:ext cx="3630307" cy="4546052"/>
            <a:chOff x="600498" y="2156346"/>
            <a:chExt cx="3630307" cy="454605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02" b="4622"/>
            <a:stretch/>
          </p:blipFill>
          <p:spPr>
            <a:xfrm>
              <a:off x="600498" y="2156346"/>
              <a:ext cx="3630307" cy="2261170"/>
            </a:xfrm>
            <a:prstGeom prst="rect">
              <a:avLst/>
            </a:prstGeom>
            <a:ln w="952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010"/>
            <a:stretch/>
          </p:blipFill>
          <p:spPr>
            <a:xfrm>
              <a:off x="600498" y="4379619"/>
              <a:ext cx="3630307" cy="2322779"/>
            </a:xfrm>
            <a:prstGeom prst="rect">
              <a:avLst/>
            </a:prstGeom>
            <a:ln w="952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2" name="TextBox 1"/>
          <p:cNvSpPr txBox="1"/>
          <p:nvPr/>
        </p:nvSpPr>
        <p:spPr>
          <a:xfrm>
            <a:off x="4394579" y="2304292"/>
            <a:ext cx="4244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 smtClean="0"/>
              <a:t>Organizator: Centar za volontiranje i humanitarni rad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 smtClean="0"/>
              <a:t>Suorganizatori: Studentski zbor FOI, Dom za starije i nemoćne osobe Varaždin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394579" y="5541008"/>
            <a:ext cx="4244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Datum: 17.5. - 31.5. 2016.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hr-HR" sz="2000" dirty="0"/>
              <a:t>Mjesto: Dom za starije i nemoćne osobe </a:t>
            </a:r>
            <a:r>
              <a:rPr lang="hr-HR" sz="2000" dirty="0" smtClean="0"/>
              <a:t>Varaždin</a:t>
            </a:r>
            <a:endParaRPr lang="hr-HR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94" t="3164" r="20597" b="4254"/>
          <a:stretch/>
        </p:blipFill>
        <p:spPr>
          <a:xfrm>
            <a:off x="5145206" y="4217156"/>
            <a:ext cx="1050075" cy="10285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419" y="3931158"/>
            <a:ext cx="1092609" cy="147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5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162567" y="2789178"/>
            <a:ext cx="4244454" cy="2741517"/>
          </a:xfrm>
        </p:spPr>
        <p:txBody>
          <a:bodyPr>
            <a:normAutofit/>
          </a:bodyPr>
          <a:lstStyle/>
          <a:p>
            <a:pPr algn="just"/>
            <a:r>
              <a:rPr lang="hr-HR" sz="2000" dirty="0" smtClean="0">
                <a:solidFill>
                  <a:schemeClr val="tx1"/>
                </a:solidFill>
              </a:rPr>
              <a:t>Osnovana 2015. godine</a:t>
            </a:r>
          </a:p>
          <a:p>
            <a:pPr algn="just"/>
            <a:r>
              <a:rPr lang="hr-HR" sz="2000" dirty="0" smtClean="0">
                <a:solidFill>
                  <a:schemeClr val="tx1"/>
                </a:solidFill>
              </a:rPr>
              <a:t>Zadaća Udruge: </a:t>
            </a:r>
            <a:r>
              <a:rPr lang="en-US" sz="2000" dirty="0" err="1" smtClean="0">
                <a:solidFill>
                  <a:schemeClr val="tx1"/>
                </a:solidFill>
              </a:rPr>
              <a:t>vrati</a:t>
            </a:r>
            <a:r>
              <a:rPr lang="hr-HR" sz="2000" dirty="0" smtClean="0">
                <a:solidFill>
                  <a:schemeClr val="tx1"/>
                </a:solidFill>
              </a:rPr>
              <a:t>ti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prezentira</a:t>
            </a:r>
            <a:r>
              <a:rPr lang="hr-HR" sz="2000" dirty="0" smtClean="0">
                <a:solidFill>
                  <a:schemeClr val="tx1"/>
                </a:solidFill>
              </a:rPr>
              <a:t>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educira</a:t>
            </a:r>
            <a:r>
              <a:rPr lang="hr-HR" sz="2000" dirty="0" smtClean="0">
                <a:solidFill>
                  <a:schemeClr val="tx1"/>
                </a:solidFill>
              </a:rPr>
              <a:t>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stanovništvo</a:t>
            </a:r>
            <a:r>
              <a:rPr lang="en-US" sz="2000" dirty="0">
                <a:solidFill>
                  <a:schemeClr val="tx1"/>
                </a:solidFill>
              </a:rPr>
              <a:t> o </a:t>
            </a:r>
            <a:r>
              <a:rPr lang="en-US" sz="2000" dirty="0" err="1">
                <a:solidFill>
                  <a:schemeClr val="tx1"/>
                </a:solidFill>
              </a:rPr>
              <a:t>murvi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dudovom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svilcu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prvoj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predionici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svile</a:t>
            </a:r>
            <a:r>
              <a:rPr lang="en-US" sz="2000" dirty="0">
                <a:solidFill>
                  <a:schemeClr val="tx1"/>
                </a:solidFill>
              </a:rPr>
              <a:t> u </a:t>
            </a:r>
            <a:r>
              <a:rPr lang="en-US" sz="2000" dirty="0" err="1">
                <a:solidFill>
                  <a:schemeClr val="tx1"/>
                </a:solidFill>
              </a:rPr>
              <a:t>Varaždinu</a:t>
            </a:r>
            <a:endParaRPr lang="hr-HR" sz="2000" dirty="0" smtClean="0">
              <a:solidFill>
                <a:schemeClr val="tx1"/>
              </a:solidFill>
            </a:endParaRP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14823"/>
            <a:ext cx="7765576" cy="1143000"/>
          </a:xfrm>
        </p:spPr>
        <p:txBody>
          <a:bodyPr/>
          <a:lstStyle/>
          <a:p>
            <a:r>
              <a:rPr lang="hr-HR" sz="4000" b="1" dirty="0" smtClean="0"/>
              <a:t>Udruga „DUDOV SVILAC” Varaždin</a:t>
            </a:r>
            <a:endParaRPr lang="en-US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29" y="2666289"/>
            <a:ext cx="2987296" cy="298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7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4717" y="442708"/>
            <a:ext cx="6141493" cy="1143000"/>
          </a:xfrm>
        </p:spPr>
        <p:txBody>
          <a:bodyPr/>
          <a:lstStyle/>
          <a:p>
            <a:r>
              <a:rPr lang="hr-HR" sz="4000" b="1" dirty="0" smtClean="0"/>
              <a:t>Nagrade volonterima</a:t>
            </a:r>
            <a:endParaRPr lang="en-US" sz="4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17" y="1907698"/>
            <a:ext cx="3370996" cy="2473233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682984" y="2685027"/>
            <a:ext cx="5326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2000" b="1" dirty="0" smtClean="0"/>
              <a:t>Najvolonterka Grada Varaždina 2015. godine</a:t>
            </a:r>
            <a:endParaRPr lang="en-US" sz="2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023" y="3862317"/>
            <a:ext cx="4796431" cy="2697992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04717" y="4888147"/>
            <a:ext cx="3478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/>
              <a:t>Volonteri FOI-ja dobitnici Rektorove nagrade u 2016. godini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6704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Plaza">
  <a:themeElements>
    <a:clrScheme name="Custom 1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C42830"/>
      </a:accent1>
      <a:accent2>
        <a:srgbClr val="580101"/>
      </a:accent2>
      <a:accent3>
        <a:srgbClr val="C42830"/>
      </a:accent3>
      <a:accent4>
        <a:srgbClr val="EB8F00"/>
      </a:accent4>
      <a:accent5>
        <a:srgbClr val="A4A4A4"/>
      </a:accent5>
      <a:accent6>
        <a:srgbClr val="666666"/>
      </a:accent6>
      <a:hlink>
        <a:srgbClr val="C4283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383</TotalTime>
  <Words>314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Centar za volontiranje i humanitarni rad foi </vt:lpstr>
      <vt:lpstr>Sadržaj:</vt:lpstr>
      <vt:lpstr>Festival znanosti</vt:lpstr>
      <vt:lpstr>Međunarodni atletski miting CRO OPEN i Državno prvenstvo za osobe s invaliditetom</vt:lpstr>
      <vt:lpstr>Socijalna samoposluga „Kruh sv. Antuna”</vt:lpstr>
      <vt:lpstr>Ekipno prvenstvo Hrvatske za seniore i seniorke u atletici</vt:lpstr>
      <vt:lpstr>Informatička radionica - Dom za starije i nemoćne osobe Varaždin</vt:lpstr>
      <vt:lpstr>Udruga „DUDOV SVILAC” Varaždin</vt:lpstr>
      <vt:lpstr>Nagrade volonterima</vt:lpstr>
      <vt:lpstr>Facebook stranica centra : www.facebook.com/Centar-za-volontiranje-i-humanitarni-rad-FOI-740374856069968/?ref=hl</vt:lpstr>
    </vt:vector>
  </TitlesOfParts>
  <Company>eSENTIO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for volunteering and humanities work </dc:title>
  <dc:creator>Vinko Horvat</dc:creator>
  <cp:lastModifiedBy>korisnik</cp:lastModifiedBy>
  <cp:revision>50</cp:revision>
  <dcterms:created xsi:type="dcterms:W3CDTF">2015-06-02T21:23:48Z</dcterms:created>
  <dcterms:modified xsi:type="dcterms:W3CDTF">2016-06-27T17:43:22Z</dcterms:modified>
</cp:coreProperties>
</file>