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4" r:id="rId6"/>
    <p:sldId id="262" r:id="rId7"/>
    <p:sldId id="265" r:id="rId8"/>
    <p:sldId id="267" r:id="rId9"/>
    <p:sldId id="268" r:id="rId10"/>
    <p:sldId id="269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28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09" autoAdjust="0"/>
  </p:normalViewPr>
  <p:slideViewPr>
    <p:cSldViewPr snapToGrid="0" snapToObjects="1"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a-IN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a-IN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a-IN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a-IN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a-IN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a-IN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a-IN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a-IN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a-IN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a-IN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a-IN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4283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ta-IN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45297" y="4300713"/>
            <a:ext cx="5458968" cy="1618388"/>
          </a:xfrm>
        </p:spPr>
        <p:txBody>
          <a:bodyPr>
            <a:normAutofit/>
          </a:bodyPr>
          <a:lstStyle/>
          <a:p>
            <a:pPr algn="ctr"/>
            <a:r>
              <a:rPr lang="hr-HR" sz="3200" b="1" cap="all" dirty="0" smtClean="0">
                <a:solidFill>
                  <a:srgbClr val="FFFFFF"/>
                </a:solidFill>
                <a:latin typeface="Calibri"/>
                <a:cs typeface="Calibri"/>
              </a:rPr>
              <a:t>Centar za volontiranje i humanitarni rad foi</a:t>
            </a:r>
            <a:r>
              <a:rPr lang="en-US" sz="3200" b="1" cap="all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endParaRPr lang="en-US" sz="3200" b="1" cap="all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pic>
        <p:nvPicPr>
          <p:cNvPr id="9" name="Picture 8" descr="Logo3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119" y="1683270"/>
            <a:ext cx="2817609" cy="278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10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244" y="216254"/>
            <a:ext cx="1841569" cy="1841569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72955" y="914400"/>
            <a:ext cx="6801289" cy="1143000"/>
          </a:xfrm>
        </p:spPr>
        <p:txBody>
          <a:bodyPr/>
          <a:lstStyle/>
          <a:p>
            <a:r>
              <a:rPr lang="hr-HR" sz="4400" b="1" cap="all" dirty="0" smtClean="0">
                <a:latin typeface="Calibri"/>
                <a:cs typeface="Calibri"/>
              </a:rPr>
              <a:t>Završna svečanost</a:t>
            </a:r>
            <a:endParaRPr lang="en-US" sz="4400" b="1" cap="all" dirty="0">
              <a:latin typeface="Calibri"/>
              <a:cs typeface="Calibri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5390866" y="2650905"/>
            <a:ext cx="3753134" cy="3101284"/>
          </a:xfrm>
        </p:spPr>
        <p:txBody>
          <a:bodyPr>
            <a:noAutofit/>
          </a:bodyPr>
          <a:lstStyle/>
          <a:p>
            <a:r>
              <a:rPr lang="hr-HR" sz="2000" dirty="0" smtClean="0"/>
              <a:t>Završna svečanost te podjela volonterskih knjižica i zahvalnica</a:t>
            </a:r>
          </a:p>
          <a:p>
            <a:r>
              <a:rPr lang="hr-HR" sz="2000" dirty="0" smtClean="0"/>
              <a:t>Datum: 30.06.2015</a:t>
            </a:r>
            <a:r>
              <a:rPr lang="hr-HR" sz="2000" dirty="0" smtClean="0"/>
              <a:t>.</a:t>
            </a:r>
          </a:p>
          <a:p>
            <a:r>
              <a:rPr lang="hr-HR" sz="2000" dirty="0" smtClean="0"/>
              <a:t>Preko 650 </a:t>
            </a:r>
            <a:r>
              <a:rPr lang="hr-HR" sz="2000" dirty="0"/>
              <a:t>volonterskih sati godišnje</a:t>
            </a:r>
          </a:p>
          <a:p>
            <a:r>
              <a:rPr lang="hr-HR" sz="2000" dirty="0" smtClean="0"/>
              <a:t>40-ak volontera</a:t>
            </a:r>
            <a:endParaRPr lang="hr-HR" sz="2000" dirty="0" smtClean="0"/>
          </a:p>
          <a:p>
            <a:r>
              <a:rPr lang="hr-HR" sz="2000" dirty="0" smtClean="0"/>
              <a:t>Mjesto: FOI, Varaždin</a:t>
            </a: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4" t="10630" r="18537" b="7130"/>
          <a:stretch/>
        </p:blipFill>
        <p:spPr>
          <a:xfrm>
            <a:off x="216244" y="2511187"/>
            <a:ext cx="5024496" cy="3650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8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1570" y="3348167"/>
            <a:ext cx="8093123" cy="1988108"/>
          </a:xfrm>
        </p:spPr>
        <p:txBody>
          <a:bodyPr>
            <a:normAutofit/>
          </a:bodyPr>
          <a:lstStyle/>
          <a:p>
            <a:r>
              <a:rPr lang="hr-HR" sz="2000" b="1" cap="all" dirty="0" smtClean="0">
                <a:solidFill>
                  <a:srgbClr val="FFFFFF"/>
                </a:solidFill>
                <a:cs typeface="Calibri"/>
              </a:rPr>
              <a:t>Facebook stranica centra </a:t>
            </a:r>
            <a:r>
              <a:rPr lang="hr-HR" sz="2000" b="1" cap="all" smtClean="0">
                <a:solidFill>
                  <a:srgbClr val="FFFFFF"/>
                </a:solidFill>
                <a:cs typeface="Calibri"/>
              </a:rPr>
              <a:t>: </a:t>
            </a:r>
            <a:r>
              <a:rPr lang="en-US" sz="2000" cap="all" smtClean="0">
                <a:solidFill>
                  <a:srgbClr val="FFFFFF"/>
                </a:solidFill>
                <a:cs typeface="Calibri"/>
              </a:rPr>
              <a:t>www.facebook.com/Centar-za-volontiranje-i-humanitarni-rad-FOI-740374856069968</a:t>
            </a:r>
            <a:r>
              <a:rPr lang="en-US" sz="2000" cap="all" dirty="0">
                <a:solidFill>
                  <a:srgbClr val="FFFFFF"/>
                </a:solidFill>
                <a:cs typeface="Calibri"/>
              </a:rPr>
              <a:t>/?ref=hl</a:t>
            </a:r>
            <a:endParaRPr lang="en-US" sz="2000" cap="all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pic>
        <p:nvPicPr>
          <p:cNvPr id="9" name="Picture 8" descr="Logo3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467" y="971715"/>
            <a:ext cx="2116912" cy="209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46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68882"/>
            <a:ext cx="6508377" cy="1000505"/>
          </a:xfrm>
        </p:spPr>
        <p:txBody>
          <a:bodyPr/>
          <a:lstStyle/>
          <a:p>
            <a:r>
              <a:rPr lang="hr-HR" sz="5400" b="1" cap="all" dirty="0" smtClean="0">
                <a:latin typeface="Calibri"/>
                <a:cs typeface="Calibri"/>
              </a:rPr>
              <a:t>Sadržaj:</a:t>
            </a:r>
            <a:endParaRPr lang="en-US" sz="5400" b="1" cap="all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45385"/>
            <a:ext cx="8458614" cy="4132333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hr-HR" dirty="0" smtClean="0">
                <a:cs typeface="Calibri"/>
              </a:rPr>
              <a:t>Noć bazena</a:t>
            </a:r>
          </a:p>
          <a:p>
            <a:pPr marL="514350" indent="-514350">
              <a:buAutoNum type="arabicPeriod"/>
            </a:pPr>
            <a:r>
              <a:rPr lang="hr-HR" dirty="0" smtClean="0">
                <a:cs typeface="Calibri"/>
              </a:rPr>
              <a:t>Državno prvenstvo u stolnom tenisu za osobe s invaliditetom</a:t>
            </a:r>
          </a:p>
          <a:p>
            <a:pPr marL="514350" indent="-514350">
              <a:buAutoNum type="arabicPeriod"/>
            </a:pPr>
            <a:r>
              <a:rPr lang="hr-HR" dirty="0" smtClean="0">
                <a:cs typeface="Calibri"/>
              </a:rPr>
              <a:t>Državno prvenstvo u atletici za osobe s invaliditetom</a:t>
            </a:r>
          </a:p>
          <a:p>
            <a:pPr marL="514350" indent="-514350">
              <a:buAutoNum type="arabicPeriod"/>
            </a:pPr>
            <a:r>
              <a:rPr lang="hr-HR" dirty="0" smtClean="0">
                <a:cs typeface="Calibri"/>
              </a:rPr>
              <a:t>Socijalna </a:t>
            </a:r>
            <a:r>
              <a:rPr lang="hr-HR" dirty="0" smtClean="0">
                <a:cs typeface="Calibri"/>
              </a:rPr>
              <a:t>samoposluga „Kruh sv. Antuna”</a:t>
            </a:r>
            <a:endParaRPr lang="hr-HR" dirty="0" smtClean="0">
              <a:cs typeface="Calibri"/>
            </a:endParaRPr>
          </a:p>
          <a:p>
            <a:pPr marL="514350" indent="-514350">
              <a:buAutoNum type="arabicPeriod"/>
            </a:pPr>
            <a:r>
              <a:rPr lang="hr-HR" dirty="0" smtClean="0">
                <a:cs typeface="Calibri"/>
              </a:rPr>
              <a:t>Erasmus plus / DIVERSE</a:t>
            </a:r>
          </a:p>
          <a:p>
            <a:pPr marL="514350" indent="-514350">
              <a:buAutoNum type="arabicPeriod"/>
            </a:pPr>
            <a:r>
              <a:rPr lang="hr-HR" dirty="0" smtClean="0">
                <a:cs typeface="Calibri"/>
              </a:rPr>
              <a:t>Europske Para Igre mladih</a:t>
            </a:r>
          </a:p>
          <a:p>
            <a:pPr marL="514350" indent="-514350">
              <a:buAutoNum type="arabicPeriod"/>
            </a:pPr>
            <a:r>
              <a:rPr lang="en-US" dirty="0"/>
              <a:t>6. </a:t>
            </a:r>
            <a:r>
              <a:rPr lang="hr-HR" dirty="0" smtClean="0"/>
              <a:t> </a:t>
            </a:r>
            <a:r>
              <a:rPr lang="en-US" dirty="0" err="1" smtClean="0"/>
              <a:t>Međunarodn</a:t>
            </a:r>
            <a:r>
              <a:rPr lang="hr-H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istraživačk</a:t>
            </a:r>
            <a:r>
              <a:rPr lang="hr-HR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studentsk</a:t>
            </a:r>
            <a:r>
              <a:rPr lang="hr-HR" dirty="0" smtClean="0"/>
              <a:t>i </a:t>
            </a:r>
            <a:r>
              <a:rPr lang="en-US" dirty="0" err="1" smtClean="0"/>
              <a:t>simpozij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Orlandu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Chicagu</a:t>
            </a:r>
            <a:endParaRPr lang="hr-HR" dirty="0" smtClean="0"/>
          </a:p>
          <a:p>
            <a:pPr marL="514350" indent="-514350">
              <a:buAutoNum type="arabicPeriod"/>
            </a:pPr>
            <a:r>
              <a:rPr lang="hr-HR" dirty="0" smtClean="0">
                <a:cs typeface="Calibri"/>
              </a:rPr>
              <a:t>Završna svečanost</a:t>
            </a:r>
          </a:p>
          <a:p>
            <a:pPr marL="514350" indent="-514350">
              <a:buAutoNum type="arabicPeriod"/>
            </a:pPr>
            <a:endParaRPr lang="hr-HR" dirty="0" smtClean="0">
              <a:cs typeface="Calibri"/>
            </a:endParaRPr>
          </a:p>
          <a:p>
            <a:pPr marL="514350" indent="-514350">
              <a:buAutoNum type="arabicPeriod"/>
            </a:pPr>
            <a:endParaRPr lang="ta-IN" sz="3200" dirty="0" smtClean="0">
              <a:cs typeface="Calibri"/>
            </a:endParaRPr>
          </a:p>
        </p:txBody>
      </p:sp>
      <p:pic>
        <p:nvPicPr>
          <p:cNvPr id="4" name="Picture 3" descr="Logo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244" y="216254"/>
            <a:ext cx="1841569" cy="1841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32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244" y="216254"/>
            <a:ext cx="1841569" cy="1841569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800" b="1" cap="all" dirty="0" smtClean="0">
                <a:cs typeface="Calibri"/>
              </a:rPr>
              <a:t>Noć bazena</a:t>
            </a:r>
            <a:endParaRPr lang="en-US" sz="4800" b="1" cap="all" dirty="0">
              <a:latin typeface="Calibri"/>
              <a:cs typeface="Calibri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945194" y="2467640"/>
            <a:ext cx="4258100" cy="3085697"/>
          </a:xfrm>
        </p:spPr>
        <p:txBody>
          <a:bodyPr>
            <a:normAutofit/>
          </a:bodyPr>
          <a:lstStyle/>
          <a:p>
            <a:r>
              <a:rPr lang="hr-HR" sz="2000" dirty="0" smtClean="0"/>
              <a:t>Humanitarna </a:t>
            </a:r>
            <a:r>
              <a:rPr lang="hr-HR" sz="2000" dirty="0"/>
              <a:t>akcija plivanje za dječji  osmijeh namijenjena </a:t>
            </a:r>
            <a:r>
              <a:rPr lang="hr-HR" sz="2000" dirty="0" smtClean="0"/>
              <a:t>Dječjem </a:t>
            </a:r>
            <a:r>
              <a:rPr lang="hr-HR" sz="2000" dirty="0"/>
              <a:t>odjelu kirurgije u Varaždinskoj općoj bolnici </a:t>
            </a:r>
            <a:endParaRPr lang="hr-HR" sz="2000" dirty="0" smtClean="0"/>
          </a:p>
          <a:p>
            <a:r>
              <a:rPr lang="hr-HR" sz="2000" dirty="0" smtClean="0"/>
              <a:t>Organizator</a:t>
            </a:r>
            <a:r>
              <a:rPr lang="hr-HR" sz="2000" dirty="0"/>
              <a:t>: Varaždinski gradski </a:t>
            </a:r>
            <a:r>
              <a:rPr lang="hr-HR" sz="2000" dirty="0" smtClean="0"/>
              <a:t>bazeni</a:t>
            </a:r>
          </a:p>
          <a:p>
            <a:r>
              <a:rPr lang="hr-HR" sz="2000" dirty="0" smtClean="0"/>
              <a:t>Datum: 24.04</a:t>
            </a:r>
            <a:r>
              <a:rPr lang="hr-HR" sz="2000" dirty="0"/>
              <a:t>.-</a:t>
            </a:r>
            <a:r>
              <a:rPr lang="hr-HR" sz="2000" dirty="0" smtClean="0"/>
              <a:t>25.04.2015.</a:t>
            </a:r>
          </a:p>
          <a:p>
            <a:r>
              <a:rPr lang="hr-HR" sz="2000" dirty="0" smtClean="0"/>
              <a:t>Mjesto: Gradski bazeni Varaždin</a:t>
            </a:r>
          </a:p>
          <a:p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46" y="2467638"/>
            <a:ext cx="4518262" cy="301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79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244" y="216254"/>
            <a:ext cx="1841569" cy="1841569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 cap="all" dirty="0" smtClean="0">
                <a:cs typeface="Calibri"/>
              </a:rPr>
              <a:t>Državno prvenstvo u stolnom tenisu za osobe s invaliditetom</a:t>
            </a:r>
            <a:endParaRPr lang="en-US" sz="3200" b="1" cap="all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67534" y="3370997"/>
            <a:ext cx="4135272" cy="2755166"/>
          </a:xfrm>
        </p:spPr>
        <p:txBody>
          <a:bodyPr>
            <a:normAutofit/>
          </a:bodyPr>
          <a:lstStyle/>
          <a:p>
            <a:r>
              <a:rPr lang="hr-HR" sz="2000" dirty="0"/>
              <a:t>Organizator: </a:t>
            </a:r>
            <a:r>
              <a:rPr lang="hr-HR" sz="2000" dirty="0" smtClean="0"/>
              <a:t>Stolnoteniski </a:t>
            </a:r>
            <a:r>
              <a:rPr lang="hr-HR" sz="2000" dirty="0"/>
              <a:t>klub za osobe s invaliditetom</a:t>
            </a:r>
            <a:endParaRPr lang="hr-HR" sz="2000" dirty="0" smtClean="0"/>
          </a:p>
          <a:p>
            <a:r>
              <a:rPr lang="hr-HR" sz="2000" dirty="0" smtClean="0"/>
              <a:t>Datum: 24.04.-26.04.2015.</a:t>
            </a:r>
          </a:p>
          <a:p>
            <a:r>
              <a:rPr lang="hr-HR" sz="2000" dirty="0" smtClean="0"/>
              <a:t>Mjesto: dvorana Graberje Varaždin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737" y="2424208"/>
            <a:ext cx="3852080" cy="385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44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244" y="216254"/>
            <a:ext cx="1841569" cy="1841569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b="1" cap="all" dirty="0" smtClean="0">
                <a:cs typeface="Calibri"/>
              </a:rPr>
              <a:t>Državno prvenstvo u atletici za osobe s invaliditetom</a:t>
            </a:r>
            <a:endParaRPr lang="en-US" sz="3200" b="1" cap="all" dirty="0">
              <a:latin typeface="Calibri"/>
              <a:cs typeface="Calibri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81181" y="3138985"/>
            <a:ext cx="4067033" cy="2987178"/>
          </a:xfrm>
        </p:spPr>
        <p:txBody>
          <a:bodyPr>
            <a:normAutofit/>
          </a:bodyPr>
          <a:lstStyle/>
          <a:p>
            <a:r>
              <a:rPr lang="hr-HR" sz="2000" dirty="0"/>
              <a:t>Organizator: Atletski klub </a:t>
            </a:r>
            <a:r>
              <a:rPr lang="hr-HR" sz="2000" dirty="0" smtClean="0"/>
              <a:t>Sloboda</a:t>
            </a:r>
          </a:p>
          <a:p>
            <a:r>
              <a:rPr lang="hr-HR" sz="2000" dirty="0" smtClean="0"/>
              <a:t>Datum: 23.05.2015.</a:t>
            </a:r>
          </a:p>
          <a:p>
            <a:r>
              <a:rPr lang="hr-HR" sz="2000" dirty="0" smtClean="0"/>
              <a:t>Mjesto: stadion Sloboda</a:t>
            </a: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029" y="2129939"/>
            <a:ext cx="3568891" cy="445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87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244" y="216254"/>
            <a:ext cx="1841569" cy="1841569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b="1" cap="all" dirty="0" smtClean="0">
                <a:cs typeface="Calibri"/>
              </a:rPr>
              <a:t>Socijalna </a:t>
            </a:r>
            <a:r>
              <a:rPr lang="hr-HR" sz="4000" b="1" cap="all" dirty="0" smtClean="0">
                <a:cs typeface="Calibri"/>
              </a:rPr>
              <a:t>samoposluga „KRUH SV. ANTUNA”</a:t>
            </a:r>
            <a:endParaRPr lang="en-US" sz="4000" b="1" cap="all" dirty="0">
              <a:latin typeface="Calibri"/>
              <a:cs typeface="Calibri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685007" y="2811437"/>
            <a:ext cx="4230806" cy="3164599"/>
          </a:xfrm>
        </p:spPr>
        <p:txBody>
          <a:bodyPr>
            <a:normAutofit/>
          </a:bodyPr>
          <a:lstStyle/>
          <a:p>
            <a:pPr algn="just"/>
            <a:r>
              <a:rPr lang="en-US" sz="2000" dirty="0" err="1"/>
              <a:t>volonterski</a:t>
            </a:r>
            <a:r>
              <a:rPr lang="en-US" sz="2000" dirty="0"/>
              <a:t> </a:t>
            </a:r>
            <a:r>
              <a:rPr lang="en-US" sz="2000" dirty="0" err="1"/>
              <a:t>projekt</a:t>
            </a:r>
            <a:r>
              <a:rPr lang="en-US" sz="2000" dirty="0"/>
              <a:t> </a:t>
            </a:r>
            <a:r>
              <a:rPr lang="en-US" sz="2000" dirty="0" err="1"/>
              <a:t>Franjevačkog</a:t>
            </a:r>
            <a:r>
              <a:rPr lang="en-US" sz="2000" dirty="0"/>
              <a:t> </a:t>
            </a:r>
            <a:r>
              <a:rPr lang="en-US" sz="2000" dirty="0" err="1"/>
              <a:t>svjetovnog</a:t>
            </a:r>
            <a:r>
              <a:rPr lang="en-US" sz="2000" dirty="0"/>
              <a:t> </a:t>
            </a:r>
            <a:r>
              <a:rPr lang="en-US" sz="2000" dirty="0" err="1"/>
              <a:t>reda</a:t>
            </a:r>
            <a:r>
              <a:rPr lang="en-US" sz="2000" dirty="0"/>
              <a:t> (OFS)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Franjevačke</a:t>
            </a:r>
            <a:r>
              <a:rPr lang="en-US" sz="2000" dirty="0"/>
              <a:t> </a:t>
            </a:r>
            <a:r>
              <a:rPr lang="en-US" sz="2000" dirty="0" err="1"/>
              <a:t>mladeži</a:t>
            </a:r>
            <a:r>
              <a:rPr lang="en-US" sz="2000" dirty="0"/>
              <a:t> (Frame) </a:t>
            </a:r>
            <a:r>
              <a:rPr lang="en-US" sz="2000" dirty="0" err="1" smtClean="0"/>
              <a:t>organiziran</a:t>
            </a:r>
            <a:r>
              <a:rPr lang="en-US" sz="2000" dirty="0" smtClean="0"/>
              <a:t> </a:t>
            </a:r>
            <a:r>
              <a:rPr lang="en-US" sz="2000" dirty="0" err="1"/>
              <a:t>tako</a:t>
            </a:r>
            <a:r>
              <a:rPr lang="en-US" sz="2000" dirty="0"/>
              <a:t> da </a:t>
            </a:r>
            <a:r>
              <a:rPr lang="en-US" sz="2000" dirty="0" err="1"/>
              <a:t>građani</a:t>
            </a:r>
            <a:r>
              <a:rPr lang="en-US" sz="2000" dirty="0"/>
              <a:t> </a:t>
            </a:r>
            <a:r>
              <a:rPr lang="en-US" sz="2000" dirty="0" err="1"/>
              <a:t>daruju</a:t>
            </a:r>
            <a:r>
              <a:rPr lang="en-US" sz="2000" dirty="0"/>
              <a:t> </a:t>
            </a:r>
            <a:r>
              <a:rPr lang="en-US" sz="2000" dirty="0" err="1"/>
              <a:t>živežne</a:t>
            </a:r>
            <a:r>
              <a:rPr lang="en-US" sz="2000" dirty="0"/>
              <a:t> </a:t>
            </a:r>
            <a:r>
              <a:rPr lang="en-US" sz="2000" dirty="0" err="1" smtClean="0"/>
              <a:t>namirnic</a:t>
            </a:r>
            <a:r>
              <a:rPr lang="hr-HR" sz="2000" dirty="0" smtClean="0"/>
              <a:t>e</a:t>
            </a:r>
            <a:r>
              <a:rPr lang="en-US" sz="2000" dirty="0" smtClean="0"/>
              <a:t>, </a:t>
            </a:r>
            <a:r>
              <a:rPr lang="en-US" sz="2000" dirty="0" err="1"/>
              <a:t>higijenske</a:t>
            </a:r>
            <a:r>
              <a:rPr lang="en-US" sz="2000" dirty="0"/>
              <a:t> </a:t>
            </a:r>
            <a:r>
              <a:rPr lang="en-US" sz="2000" dirty="0" err="1"/>
              <a:t>potrepštine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 smtClean="0"/>
              <a:t>dr</a:t>
            </a:r>
            <a:r>
              <a:rPr lang="hr-HR" sz="2000" dirty="0" smtClean="0"/>
              <a:t>.</a:t>
            </a:r>
            <a:r>
              <a:rPr lang="en-US" sz="2000" dirty="0" smtClean="0"/>
              <a:t> </a:t>
            </a:r>
            <a:r>
              <a:rPr lang="en-US" sz="2000" dirty="0" err="1"/>
              <a:t>potrebne</a:t>
            </a:r>
            <a:r>
              <a:rPr lang="en-US" sz="2000" dirty="0"/>
              <a:t> </a:t>
            </a:r>
            <a:r>
              <a:rPr lang="en-US" sz="2000" dirty="0" err="1"/>
              <a:t>artikle</a:t>
            </a:r>
            <a:r>
              <a:rPr lang="en-US" sz="2000" dirty="0"/>
              <a:t> </a:t>
            </a:r>
            <a:r>
              <a:rPr lang="en-US" sz="2000" dirty="0" err="1"/>
              <a:t>koji</a:t>
            </a:r>
            <a:r>
              <a:rPr lang="en-US" sz="2000" dirty="0"/>
              <a:t> </a:t>
            </a:r>
            <a:r>
              <a:rPr lang="en-US" sz="2000" dirty="0" smtClean="0"/>
              <a:t>se </a:t>
            </a:r>
            <a:r>
              <a:rPr lang="en-US" sz="2000" dirty="0"/>
              <a:t>u </a:t>
            </a:r>
            <a:r>
              <a:rPr lang="en-US" sz="2000" dirty="0" err="1"/>
              <a:t>obliku</a:t>
            </a:r>
            <a:r>
              <a:rPr lang="en-US" sz="2000" dirty="0"/>
              <a:t> </a:t>
            </a:r>
            <a:r>
              <a:rPr lang="en-US" sz="2000" dirty="0" err="1"/>
              <a:t>paketa</a:t>
            </a:r>
            <a:r>
              <a:rPr lang="en-US" sz="2000" dirty="0"/>
              <a:t> </a:t>
            </a:r>
            <a:r>
              <a:rPr lang="en-US" sz="2000" dirty="0" err="1" smtClean="0"/>
              <a:t>uruč</a:t>
            </a:r>
            <a:r>
              <a:rPr lang="hr-HR" sz="2000" dirty="0" smtClean="0"/>
              <a:t>uju</a:t>
            </a:r>
            <a:r>
              <a:rPr lang="en-US" sz="2000" dirty="0" smtClean="0"/>
              <a:t> </a:t>
            </a:r>
            <a:r>
              <a:rPr lang="en-US" sz="2000" dirty="0" err="1"/>
              <a:t>socijalno</a:t>
            </a:r>
            <a:r>
              <a:rPr lang="en-US" sz="2000" dirty="0"/>
              <a:t> </a:t>
            </a:r>
            <a:r>
              <a:rPr lang="en-US" sz="2000" dirty="0" err="1"/>
              <a:t>ugroženim</a:t>
            </a:r>
            <a:r>
              <a:rPr lang="en-US" sz="2000" dirty="0"/>
              <a:t> </a:t>
            </a:r>
            <a:r>
              <a:rPr lang="en-US" sz="2000" dirty="0" err="1" smtClean="0"/>
              <a:t>građanima</a:t>
            </a: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7" b="7282"/>
          <a:stretch/>
        </p:blipFill>
        <p:spPr>
          <a:xfrm>
            <a:off x="245660" y="2480919"/>
            <a:ext cx="4439347" cy="3251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66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244" y="216254"/>
            <a:ext cx="1841569" cy="1841569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b="1" cap="all" dirty="0" smtClean="0">
                <a:cs typeface="Calibri"/>
              </a:rPr>
              <a:t>Erasmus plus </a:t>
            </a:r>
            <a:r>
              <a:rPr lang="hr-HR" sz="4000" b="1" cap="all" smtClean="0">
                <a:cs typeface="Calibri"/>
              </a:rPr>
              <a:t>/ diverSe</a:t>
            </a:r>
            <a:endParaRPr lang="en-US" sz="4000" b="1" cap="all" dirty="0">
              <a:latin typeface="Calibri"/>
              <a:cs typeface="Calibri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900811" y="2715065"/>
            <a:ext cx="4053385" cy="2784142"/>
          </a:xfrm>
        </p:spPr>
        <p:txBody>
          <a:bodyPr>
            <a:normAutofit/>
          </a:bodyPr>
          <a:lstStyle/>
          <a:p>
            <a:r>
              <a:rPr lang="hr-HR" sz="2000" i="1" dirty="0"/>
              <a:t>Dual International Volunteering Exchange and Research in Sport Education</a:t>
            </a:r>
            <a:r>
              <a:rPr lang="hr-HR" sz="2000" dirty="0"/>
              <a:t> / DIVERSE u suradnji s UK partnerima </a:t>
            </a:r>
            <a:endParaRPr lang="hr-HR" sz="2000" dirty="0" smtClean="0"/>
          </a:p>
          <a:p>
            <a:r>
              <a:rPr lang="hr-HR" sz="2000" dirty="0" smtClean="0"/>
              <a:t>Datum: 12.10. - </a:t>
            </a:r>
            <a:r>
              <a:rPr lang="hr-HR" sz="2000" dirty="0" smtClean="0"/>
              <a:t>16.10.2015</a:t>
            </a:r>
            <a:r>
              <a:rPr lang="hr-HR" sz="2000" dirty="0" smtClean="0"/>
              <a:t>.</a:t>
            </a:r>
          </a:p>
          <a:p>
            <a:r>
              <a:rPr lang="hr-HR" sz="2000" dirty="0" smtClean="0"/>
              <a:t>Mjesto: </a:t>
            </a:r>
            <a:r>
              <a:rPr lang="hr-HR" sz="2000" dirty="0" smtClean="0"/>
              <a:t>Varaždin</a:t>
            </a:r>
            <a:endParaRPr lang="hr-HR" sz="20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7" r="5706"/>
          <a:stretch/>
        </p:blipFill>
        <p:spPr>
          <a:xfrm>
            <a:off x="314276" y="2388360"/>
            <a:ext cx="4489736" cy="3437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36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244" y="216254"/>
            <a:ext cx="1841569" cy="1841569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b="1" cap="all" dirty="0" smtClean="0">
                <a:cs typeface="Calibri"/>
              </a:rPr>
              <a:t>Europske para igre mladih</a:t>
            </a:r>
            <a:endParaRPr lang="en-US" sz="4000" b="1" cap="all" dirty="0">
              <a:latin typeface="Calibri"/>
              <a:cs typeface="Calibri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899546" y="3384644"/>
            <a:ext cx="4244454" cy="2741517"/>
          </a:xfrm>
        </p:spPr>
        <p:txBody>
          <a:bodyPr>
            <a:normAutofit/>
          </a:bodyPr>
          <a:lstStyle/>
          <a:p>
            <a:r>
              <a:rPr lang="hr-HR" sz="2000" dirty="0" smtClean="0"/>
              <a:t>Datum: 16.07. - 19.07. 2015.</a:t>
            </a:r>
          </a:p>
          <a:p>
            <a:r>
              <a:rPr lang="hr-HR" sz="2000" dirty="0" smtClean="0"/>
              <a:t>Mjesto: stadion Sloboda, Varaždin</a:t>
            </a:r>
          </a:p>
          <a:p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5"/>
          <a:stretch/>
        </p:blipFill>
        <p:spPr>
          <a:xfrm>
            <a:off x="252482" y="2674961"/>
            <a:ext cx="4442347" cy="2879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5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244" y="216254"/>
            <a:ext cx="1841569" cy="1841569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72955" y="914400"/>
            <a:ext cx="6801289" cy="1143000"/>
          </a:xfrm>
        </p:spPr>
        <p:txBody>
          <a:bodyPr/>
          <a:lstStyle/>
          <a:p>
            <a:r>
              <a:rPr lang="en-US" sz="2800" dirty="0"/>
              <a:t>6. </a:t>
            </a:r>
            <a:r>
              <a:rPr lang="en-US" sz="2800" dirty="0" err="1" smtClean="0"/>
              <a:t>Međunarodn</a:t>
            </a:r>
            <a:r>
              <a:rPr lang="hr-H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istraživačk</a:t>
            </a:r>
            <a:r>
              <a:rPr lang="hr-H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studentsk</a:t>
            </a:r>
            <a:r>
              <a:rPr lang="hr-HR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simpozij</a:t>
            </a:r>
            <a:r>
              <a:rPr lang="en-US" sz="2800" dirty="0" smtClean="0"/>
              <a:t> </a:t>
            </a:r>
            <a:r>
              <a:rPr lang="en-US" sz="2800" dirty="0"/>
              <a:t>u </a:t>
            </a:r>
            <a:r>
              <a:rPr lang="en-US" sz="2800" dirty="0" err="1"/>
              <a:t>Orlandu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 smtClean="0"/>
              <a:t>Chicagu</a:t>
            </a:r>
            <a:endParaRPr lang="en-US" sz="2800" b="1" cap="all" dirty="0">
              <a:latin typeface="Calibri"/>
              <a:cs typeface="Calibri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952017" y="3290467"/>
            <a:ext cx="4244454" cy="2741517"/>
          </a:xfrm>
        </p:spPr>
        <p:txBody>
          <a:bodyPr>
            <a:normAutofit/>
          </a:bodyPr>
          <a:lstStyle/>
          <a:p>
            <a:r>
              <a:rPr lang="hr-HR" sz="2000" dirty="0" smtClean="0"/>
              <a:t>Datum: </a:t>
            </a:r>
            <a:r>
              <a:rPr lang="en-US" sz="2000" dirty="0" smtClean="0"/>
              <a:t>9</a:t>
            </a:r>
            <a:r>
              <a:rPr lang="en-US" sz="2000" dirty="0" smtClean="0"/>
              <a:t>.</a:t>
            </a:r>
            <a:r>
              <a:rPr lang="hr-HR" sz="2000" dirty="0" smtClean="0"/>
              <a:t> </a:t>
            </a:r>
            <a:r>
              <a:rPr lang="en-US" sz="2000" dirty="0" smtClean="0"/>
              <a:t>-</a:t>
            </a:r>
            <a:r>
              <a:rPr lang="hr-HR" sz="2000" dirty="0" smtClean="0"/>
              <a:t> </a:t>
            </a:r>
            <a:r>
              <a:rPr lang="en-US" sz="2000" dirty="0" smtClean="0"/>
              <a:t>20.4.2015</a:t>
            </a:r>
            <a:r>
              <a:rPr lang="en-US" sz="2000" dirty="0"/>
              <a:t>.</a:t>
            </a:r>
            <a:endParaRPr lang="hr-HR" sz="2000" dirty="0" smtClean="0"/>
          </a:p>
          <a:p>
            <a:r>
              <a:rPr lang="hr-HR" sz="2000" dirty="0" smtClean="0"/>
              <a:t>Mjesto: </a:t>
            </a:r>
            <a:r>
              <a:rPr lang="en-US" sz="2000" dirty="0" err="1" smtClean="0"/>
              <a:t>Sveučilišt</a:t>
            </a:r>
            <a:r>
              <a:rPr lang="hr-HR" sz="2000" dirty="0"/>
              <a:t>e</a:t>
            </a:r>
            <a:r>
              <a:rPr lang="en-US" sz="2000" dirty="0" smtClean="0"/>
              <a:t> Central </a:t>
            </a:r>
            <a:r>
              <a:rPr lang="en-US" sz="2000" dirty="0"/>
              <a:t>Florida (</a:t>
            </a:r>
            <a:r>
              <a:rPr lang="en-US" sz="2000" dirty="0" smtClean="0"/>
              <a:t>UCF</a:t>
            </a:r>
            <a:r>
              <a:rPr lang="hr-HR" sz="2000" dirty="0" smtClean="0"/>
              <a:t>)</a:t>
            </a: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50"/>
          <a:stretch/>
        </p:blipFill>
        <p:spPr>
          <a:xfrm>
            <a:off x="150125" y="2294108"/>
            <a:ext cx="4801892" cy="373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17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Custom 1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C42830"/>
      </a:accent1>
      <a:accent2>
        <a:srgbClr val="580101"/>
      </a:accent2>
      <a:accent3>
        <a:srgbClr val="C42830"/>
      </a:accent3>
      <a:accent4>
        <a:srgbClr val="EB8F00"/>
      </a:accent4>
      <a:accent5>
        <a:srgbClr val="A4A4A4"/>
      </a:accent5>
      <a:accent6>
        <a:srgbClr val="666666"/>
      </a:accent6>
      <a:hlink>
        <a:srgbClr val="C42830"/>
      </a:hlink>
      <a:folHlink>
        <a:srgbClr val="E6682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277</TotalTime>
  <Words>299</Words>
  <Application>Microsoft Office PowerPoint</Application>
  <PresentationFormat>On-screen Show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Plaza</vt:lpstr>
      <vt:lpstr>Centar za volontiranje i humanitarni rad foi </vt:lpstr>
      <vt:lpstr>Sadržaj:</vt:lpstr>
      <vt:lpstr>Noć bazena</vt:lpstr>
      <vt:lpstr>Državno prvenstvo u stolnom tenisu za osobe s invaliditetom</vt:lpstr>
      <vt:lpstr>Državno prvenstvo u atletici za osobe s invaliditetom</vt:lpstr>
      <vt:lpstr>Socijalna samoposluga „KRUH SV. ANTUNA”</vt:lpstr>
      <vt:lpstr>Erasmus plus / diverSe</vt:lpstr>
      <vt:lpstr>Europske para igre mladih</vt:lpstr>
      <vt:lpstr>6. Međunarodni istraživački studentski simpozij u Orlandu i Chicagu</vt:lpstr>
      <vt:lpstr>Završna svečanost</vt:lpstr>
      <vt:lpstr>Facebook stranica centra : www.facebook.com/Centar-za-volontiranje-i-humanitarni-rad-FOI-740374856069968/?ref=hl</vt:lpstr>
    </vt:vector>
  </TitlesOfParts>
  <Company>eSENTIO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Centre for volunteering and humanities work </dc:title>
  <dc:creator>Vinko Horvat</dc:creator>
  <cp:lastModifiedBy>korisnik</cp:lastModifiedBy>
  <cp:revision>25</cp:revision>
  <dcterms:created xsi:type="dcterms:W3CDTF">2015-06-02T21:23:48Z</dcterms:created>
  <dcterms:modified xsi:type="dcterms:W3CDTF">2016-03-06T21:26:37Z</dcterms:modified>
</cp:coreProperties>
</file>