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95" r:id="rId3"/>
    <p:sldMasterId id="2147483707" r:id="rId4"/>
    <p:sldMasterId id="2147483719" r:id="rId5"/>
  </p:sldMasterIdLst>
  <p:sldIdLst>
    <p:sldId id="271" r:id="rId6"/>
    <p:sldId id="274" r:id="rId7"/>
    <p:sldId id="276" r:id="rId8"/>
    <p:sldId id="277" r:id="rId9"/>
    <p:sldId id="280" r:id="rId10"/>
    <p:sldId id="283" r:id="rId11"/>
    <p:sldId id="293" r:id="rId12"/>
    <p:sldId id="286" r:id="rId13"/>
    <p:sldId id="289" r:id="rId14"/>
    <p:sldId id="292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8513E0-09BE-40F1-AF1F-CC20564B1215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10745A-D898-4F91-A0A0-8795DB49BD3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D49FD0-1C1F-4334-A67C-B9027D98A49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B098-BE14-41F5-B3E9-A7A0B10BB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874E-B274-41A4-8C91-7C528F6BF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E85E0-D0F2-4C34-AE4B-3DEBBD53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7D6D-5385-4AC6-B119-043EA780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4605D-F158-4D54-B8A6-5E10023A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85617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7E6C-6005-4DBB-ACDA-D09BA438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1C5A8-2615-4A6C-8276-B3BBC4210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E2BFF-C687-4258-AF02-F7E01D24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1083-133A-49AF-A2A8-11D644A4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25CE-600B-4935-A13F-BD91DA85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1907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2E07-A680-406A-A9A7-8D02489A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EFB2-6F64-4634-B551-E200BA204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3C92-78B2-4604-91F8-783BE32F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C8558-94E9-4540-803C-12F57B5F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0303-9C51-4191-9CF1-0F1309D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7986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25C5-575E-4C38-9221-97B09157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64FF-C0CA-4B28-BF95-13207298F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43978-C4F4-42CC-A895-48873F19D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D734C-DEED-4740-81C2-58FF13B6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D81EA-5775-4EF1-902A-D88D6073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E257-B6F3-409E-AA61-21A34CFA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9915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69EE-D8C8-4A59-AB0C-3084C090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4D31-E672-4684-A0D5-D69FBF15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40267-7CB5-4EF6-9A50-DD2C242A2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9103B-71D1-46D4-BD4A-A0B2916CD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CD27E-DACB-4C80-BDCA-F2594270A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9E6A8-9D24-4FE1-904E-3263CD85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9D33B-53D7-4A05-8AE3-6B5EF76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7DB30-B88C-4600-A0F3-BF963088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2295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DB10-3D48-446A-9689-2E957791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DA96F-2565-4C8B-82D0-6ECF394D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5DE09-EEDD-4D0D-9E84-F070020C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CD8E8-FB5E-4852-81A0-1BF70C75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1977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E7B0-C7E8-4FB3-9473-1E8322FC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996C4-A362-4E0A-93A9-77A56C22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7C5BF-B334-4370-A61A-D451F924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5196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7558-553F-4533-8871-19CB2F03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5CA4-BB34-4AE2-A862-2CBD2C44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4C5FB-803C-425B-8C60-DB82D09F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3324F-A60D-425E-82B9-3AA5E859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68787-3EE5-448D-B91A-DD9F6F9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7F36B-0BD5-4B03-B8A0-43404EB1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3829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DEF121-12F3-45F0-92D8-869DA37655D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7BF9-2169-4B45-8E5E-07F238C1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765E3-379E-4592-876E-7B401F052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13900-2CED-4E3B-9A18-B57ECA0A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572B8-8E16-49C5-97BF-6D5843DE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CCE8-8582-49D7-9AFE-6E2F6392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D3F51-F669-42D5-B714-AADB54C9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25663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2935-4542-48D6-A707-83EA490B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01C8C-8357-4F44-B4CE-CA96E9415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BA940-EC75-4BAF-83C4-356B75F2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8565-1DA0-43B0-9FBE-48477B2F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7FA8-03F6-484E-924C-E6BFD23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6120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A202B-EE98-459D-B484-5B0E56D77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85294-8D1D-41DD-8571-AC12EA3F4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F2F98-E902-48E1-9E66-A0F6DC3A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A666-9552-4323-A60E-DCCF252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A2AD4-219B-47E5-9049-2232BB54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23849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129121"/>
      </p:ext>
    </p:extLst>
  </p:cSld>
  <p:clrMapOvr>
    <a:masterClrMapping/>
  </p:clrMapOvr>
  <p:transition spd="slow" advClick="0" advTm="10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216142"/>
      </p:ext>
    </p:extLst>
  </p:cSld>
  <p:clrMapOvr>
    <a:masterClrMapping/>
  </p:clrMapOvr>
  <p:transition spd="slow" advClick="0" advTm="10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078141"/>
      </p:ext>
    </p:extLst>
  </p:cSld>
  <p:clrMapOvr>
    <a:masterClrMapping/>
  </p:clrMapOvr>
  <p:transition spd="slow" advClick="0" advTm="10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216724"/>
      </p:ext>
    </p:extLst>
  </p:cSld>
  <p:clrMapOvr>
    <a:masterClrMapping/>
  </p:clrMapOvr>
  <p:transition spd="slow" advClick="0" advTm="10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613059"/>
      </p:ext>
    </p:extLst>
  </p:cSld>
  <p:clrMapOvr>
    <a:masterClrMapping/>
  </p:clrMapOvr>
  <p:transition spd="slow" advClick="0" advTm="10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79644"/>
      </p:ext>
    </p:extLst>
  </p:cSld>
  <p:clrMapOvr>
    <a:masterClrMapping/>
  </p:clrMapOvr>
  <p:transition spd="slow" advClick="0" advTm="10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56369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B22C18-7CE3-40CA-BFE9-51974A710D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686600"/>
      </p:ext>
    </p:extLst>
  </p:cSld>
  <p:clrMapOvr>
    <a:masterClrMapping/>
  </p:clrMapOvr>
  <p:transition spd="slow" advClick="0" advTm="10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430270"/>
      </p:ext>
    </p:extLst>
  </p:cSld>
  <p:clrMapOvr>
    <a:masterClrMapping/>
  </p:clrMapOvr>
  <p:transition spd="slow" advClick="0" advTm="10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163544"/>
      </p:ext>
    </p:extLst>
  </p:cSld>
  <p:clrMapOvr>
    <a:masterClrMapping/>
  </p:clrMapOvr>
  <p:transition spd="slow" advClick="0" advTm="10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162718"/>
      </p:ext>
    </p:extLst>
  </p:cSld>
  <p:clrMapOvr>
    <a:masterClrMapping/>
  </p:clrMapOvr>
  <p:transition spd="slow" advClick="0" advTm="10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129121"/>
      </p:ext>
    </p:extLst>
  </p:cSld>
  <p:clrMapOvr>
    <a:masterClrMapping/>
  </p:clrMapOvr>
  <p:transition spd="slow" advClick="0" advTm="10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216142"/>
      </p:ext>
    </p:extLst>
  </p:cSld>
  <p:clrMapOvr>
    <a:masterClrMapping/>
  </p:clrMapOvr>
  <p:transition spd="slow" advClick="0" advTm="10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078141"/>
      </p:ext>
    </p:extLst>
  </p:cSld>
  <p:clrMapOvr>
    <a:masterClrMapping/>
  </p:clrMapOvr>
  <p:transition spd="slow" advClick="0" advTm="10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216724"/>
      </p:ext>
    </p:extLst>
  </p:cSld>
  <p:clrMapOvr>
    <a:masterClrMapping/>
  </p:clrMapOvr>
  <p:transition spd="slow" advClick="0" advTm="10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613059"/>
      </p:ext>
    </p:extLst>
  </p:cSld>
  <p:clrMapOvr>
    <a:masterClrMapping/>
  </p:clrMapOvr>
  <p:transition spd="slow" advClick="0" advTm="10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79644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7A54852-F08F-472E-BE33-CE70F3AA489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56369"/>
      </p:ext>
    </p:extLst>
  </p:cSld>
  <p:clrMapOvr>
    <a:masterClrMapping/>
  </p:clrMapOvr>
  <p:transition spd="slow" advClick="0" advTm="10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686600"/>
      </p:ext>
    </p:extLst>
  </p:cSld>
  <p:clrMapOvr>
    <a:masterClrMapping/>
  </p:clrMapOvr>
  <p:transition spd="slow" advClick="0" advTm="10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430270"/>
      </p:ext>
    </p:extLst>
  </p:cSld>
  <p:clrMapOvr>
    <a:masterClrMapping/>
  </p:clrMapOvr>
  <p:transition spd="slow" advClick="0" advTm="10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163544"/>
      </p:ext>
    </p:extLst>
  </p:cSld>
  <p:clrMapOvr>
    <a:masterClrMapping/>
  </p:clrMapOvr>
  <p:transition spd="slow" advClick="0" advTm="10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162718"/>
      </p:ext>
    </p:extLst>
  </p:cSld>
  <p:clrMapOvr>
    <a:masterClrMapping/>
  </p:clrMapOvr>
  <p:transition spd="slow" advClick="0" advTm="10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3138-9625-424C-BC6B-F62BA762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21146-5B37-4947-A83B-4351DB6D3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C18D2-8A32-45EE-80BF-42E530BC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4A02-BFE5-4D82-8711-5A8FDCA6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9921E-1E05-4DC8-AEBA-1CE2A713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26276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E2F4-9C93-4568-A06B-34E39C6E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4FEA8-5894-4803-BA8E-B57BDF88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0A9D8-C867-4652-99B1-625279C4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E8CA8-5559-4475-B4B9-9D0CA2B2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9CC5E-1D1A-4715-8649-9DC4441C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3751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365B-F88D-4342-8038-B24AFD50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9459-F333-4F7C-83AF-A329A96A0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41BF7-4409-4545-9255-22E8E483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16A0E-EC84-4D45-8674-1E882130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87C1F-2076-4BC8-93EE-0EE68F90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5567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8201-75D3-4EE1-8D32-718F3C79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1CD3-BCD1-43F7-B46F-37927CC06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3E876-26EA-423C-A8B3-E3A3AC657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42CA9-A8E0-4C77-A99F-AFAD1896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BFA67-B35C-4AB5-B277-6273BDF9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FE5F9-F20D-4808-9846-A61047E0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87721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FBF6-4292-4BFE-971E-25ED778C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3E82F-65FB-452A-9338-6578FC57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67400-8872-4338-8476-139684475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746FB-C4E7-4228-A86F-01CB2B9BA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F6B85-4812-4465-8EF7-F3E03FACC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4DE80-14A7-40E6-A79D-74AE8447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100A7-0DD7-4A71-A52C-2685C1D6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B1E2A-1EA0-4529-B881-6A23704D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4736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0A7DF7C8-1BF0-4C3F-A72D-C324076B0BF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3CDF-E5CE-4895-8CD7-1F2A2AEB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030E7-9559-418C-8151-B5D33AB7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A828B-16C8-40A5-B1FC-00F8A8D7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9543B-6B95-4BDA-94AC-2D1CC7DD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1448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14D8B-F7BE-4EDD-BB4A-78AF5C6A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9749B-01A3-42C8-8D14-AE14BF1C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E977F-7312-4087-85F0-ED156E3F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3718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2109-7184-4C46-A7B5-3A94364F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4861-288F-4729-AF4C-DABA48F3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8EBA4-C0BB-4585-A19F-5DEC814B7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BE02-0357-442D-B6F0-4908B496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68E6B-952F-4CDD-8EE4-C987B5E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59AE3-60EC-483E-9FD9-D6FAD122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30736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102E-E17B-4AA5-94AE-118E076B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A964-28AA-4012-8241-DC4F2B05D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74305-AC8D-4277-BEAF-D924F696A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A7ADE-1663-4333-B51C-4CDDB74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7D853-7BB9-4188-AF75-3E251F01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65899-0B34-49E7-9B64-529FBCB4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77527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83B7-37B0-45EC-8F0D-F17D905E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FFF2A-5FAA-4FCC-B30B-0D51EDA24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9DE4-8CE7-430E-BA4C-910D0643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B77D-C4F5-4279-9FD0-6B25A948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FA061-ED84-421D-9CBE-3A870403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993922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9EB55-4E18-4628-A8C5-3D05471B7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7C349-851C-444F-8E94-19B0F50A0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8968-07E6-4A9F-9744-A94B6DF3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21C6-F555-4D50-B86B-47291E5D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4FD48-12EC-41C3-BFE3-13E57298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8297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784029C-940B-4A63-8AD5-C53B25A9342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679FD36-5184-4B68-9A23-C31C5A10EEF4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D738157-F495-4014-A19E-DE2273E1D06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4C0D74E-5CFD-4953-84FD-77BDD367EED1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10465-3E2B-4553-9D0B-49D467D2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F68F1-30BE-4296-B121-F87923D0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CC63-BD4A-4C91-B7F4-2E764ED24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AA99B6-0B5D-40B8-A714-B7F98FE75784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A3FEB-45A9-4543-A442-8C0BC8812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55359-A564-41D5-9628-2287E92AF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C55F15-728B-4626-84FF-87B89E4B5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65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8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1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FCEB6F-C889-45F3-8054-82AEC945E64A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99B5B8-86F7-4CE6-ACAA-E3F03D3A0A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8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 advClick="0" advTm="1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6724C-43EA-409F-AFE1-7DFB8512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8BFD9-8A22-4ABD-9EB5-7D34BC61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EF0A-7FF6-4F4A-8072-A28641537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3D3BB6-7B1C-4675-B784-C15E090984C3}" type="datetimeFigureOut">
              <a:rPr lang="hr-HR" smtClean="0"/>
              <a:t>15.10.2021.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0777-13F2-4FC5-9711-2272A82EB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A7759-DBC0-4E49-B2FE-2DAA90B72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2D792D-43C5-479D-B372-9A6C9B554B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2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ntar.za.volontiranje.fo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instagram.com/centar.za.volontiranje.fo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entar.za.volontiranje.foi/" TargetMode="External"/><Relationship Id="rId2" Type="http://schemas.openxmlformats.org/officeDocument/2006/relationships/hyperlink" Target="https://www.facebook.com/centar.za.volontiranje.foi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99592"/>
            <a:ext cx="12192000" cy="911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333582" y="6011964"/>
            <a:ext cx="7524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>
                <a:solidFill>
                  <a:schemeClr val="bg1"/>
                </a:solidFill>
                <a:cs typeface="Calibri"/>
              </a:rPr>
              <a:t>FACEBOOK: </a:t>
            </a:r>
            <a:r>
              <a:rPr lang="hr-HR" sz="2400" dirty="0">
                <a:solidFill>
                  <a:schemeClr val="bg1"/>
                </a:solidFill>
                <a:cs typeface="Calibri"/>
                <a:hlinkClick r:id="rId3"/>
              </a:rPr>
              <a:t>Centar za volontiranje i humanitarni rad FOI</a:t>
            </a:r>
            <a:endParaRPr lang="hr-HR" sz="2400" dirty="0">
              <a:solidFill>
                <a:schemeClr val="bg1"/>
              </a:solidFill>
              <a:cs typeface="Calibri"/>
            </a:endParaRPr>
          </a:p>
          <a:p>
            <a:r>
              <a:rPr lang="hr-HR" sz="2400" b="1" dirty="0">
                <a:solidFill>
                  <a:schemeClr val="bg1"/>
                </a:solidFill>
                <a:cs typeface="Calibri"/>
              </a:rPr>
              <a:t>INSTAGRAM: </a:t>
            </a:r>
            <a:r>
              <a:rPr lang="hr-HR" sz="2000" dirty="0" err="1">
                <a:hlinkClick r:id="rId4"/>
              </a:rPr>
              <a:t>centar.za.volontiranje.foi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9049"/>
      </p:ext>
    </p:extLst>
  </p:cSld>
  <p:clrMapOvr>
    <a:masterClrMapping/>
  </p:clrMapOvr>
  <p:transition spd="slow" advClick="0" advTm="1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7852" y="36125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Tim Centra za volontiranje i humanitarni rad FOI 2020./21.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19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prof. dr. sc. Sandra Lovrenčić - voditeljica Centra</a:t>
            </a:r>
          </a:p>
          <a:p>
            <a:r>
              <a:rPr lang="hr-HR" dirty="0"/>
              <a:t>prof. dr. sc. Violeta </a:t>
            </a:r>
            <a:r>
              <a:rPr lang="hr-HR" dirty="0" err="1"/>
              <a:t>Vidaček</a:t>
            </a:r>
            <a:r>
              <a:rPr lang="hr-HR" dirty="0"/>
              <a:t> - </a:t>
            </a:r>
            <a:r>
              <a:rPr lang="hr-HR" dirty="0" err="1"/>
              <a:t>Hainš</a:t>
            </a:r>
            <a:r>
              <a:rPr lang="hr-HR" dirty="0"/>
              <a:t> - koordinatorica volonterskih aktivnosti</a:t>
            </a:r>
          </a:p>
          <a:p>
            <a:r>
              <a:rPr lang="hr-HR" dirty="0"/>
              <a:t>Jerry John Antolos, </a:t>
            </a:r>
            <a:r>
              <a:rPr lang="hr-HR" dirty="0" err="1"/>
              <a:t>univ</a:t>
            </a:r>
            <a:r>
              <a:rPr lang="hr-HR" dirty="0"/>
              <a:t>. </a:t>
            </a:r>
            <a:r>
              <a:rPr lang="hr-HR" dirty="0" err="1"/>
              <a:t>bacc</a:t>
            </a:r>
            <a:r>
              <a:rPr lang="hr-HR" dirty="0"/>
              <a:t>. inf. – koordinator volontera</a:t>
            </a:r>
          </a:p>
          <a:p>
            <a:endParaRPr lang="hr-HR" dirty="0"/>
          </a:p>
          <a:p>
            <a:r>
              <a:rPr lang="hr-HR" sz="3200" b="1" dirty="0">
                <a:cs typeface="Calibri"/>
              </a:rPr>
              <a:t>FACEBOOK: </a:t>
            </a:r>
            <a:r>
              <a:rPr lang="hr-HR" sz="3200" dirty="0">
                <a:solidFill>
                  <a:schemeClr val="bg1"/>
                </a:solidFill>
                <a:cs typeface="Calibri"/>
                <a:hlinkClick r:id="rId2"/>
              </a:rPr>
              <a:t>Centar za volontiranje i humanitarni rad FOI</a:t>
            </a:r>
            <a:endParaRPr lang="hr-HR" sz="3200" dirty="0">
              <a:solidFill>
                <a:schemeClr val="bg1"/>
              </a:solidFill>
              <a:cs typeface="Calibri"/>
            </a:endParaRPr>
          </a:p>
          <a:p>
            <a:r>
              <a:rPr lang="hr-HR" sz="3200" b="1" dirty="0">
                <a:cs typeface="Calibri"/>
              </a:rPr>
              <a:t>INSTAGRAM: </a:t>
            </a:r>
            <a:r>
              <a:rPr lang="hr-HR" sz="2800" dirty="0" err="1">
                <a:hlinkClick r:id="rId3"/>
              </a:rPr>
              <a:t>centar.za.volontiranje.foi</a:t>
            </a:r>
            <a:endParaRPr lang="hr-HR" sz="28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5119635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b="1"/>
          </a:p>
          <a:p>
            <a:pPr marL="0" indent="0">
              <a:buNone/>
            </a:pPr>
            <a:endParaRPr lang="hr-HR" sz="4000" b="1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51CFC70-6D45-4BB3-A6CB-8234A60B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360"/>
            <a:ext cx="12192000" cy="81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5666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79577" y="1357299"/>
            <a:ext cx="83884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CC0027"/>
                </a:solidFill>
              </a:rPr>
              <a:t>Akademska godina 2020./21. (od 28.09.2020. do 18.06.2021.)</a:t>
            </a:r>
          </a:p>
          <a:p>
            <a:pPr marL="0" indent="0">
              <a:buNone/>
            </a:pPr>
            <a:endParaRPr lang="hr-HR" b="1" dirty="0">
              <a:solidFill>
                <a:srgbClr val="CC0027"/>
              </a:solidFill>
            </a:endParaRPr>
          </a:p>
          <a:p>
            <a:r>
              <a:rPr lang="hr-HR" sz="2400" b="1" dirty="0">
                <a:solidFill>
                  <a:srgbClr val="CC0027"/>
                </a:solidFill>
              </a:rPr>
              <a:t>193 volonterska sata</a:t>
            </a:r>
            <a:endParaRPr lang="hr-HR" sz="1800" b="1" dirty="0">
              <a:solidFill>
                <a:srgbClr val="CC0027"/>
              </a:solidFill>
            </a:endParaRPr>
          </a:p>
          <a:p>
            <a:r>
              <a:rPr lang="hr-HR" sz="2400" b="1" dirty="0">
                <a:solidFill>
                  <a:srgbClr val="CC0027"/>
                </a:solidFill>
                <a:sym typeface="Symbol" panose="05050102010706020507" pitchFamily="18" charset="2"/>
              </a:rPr>
              <a:t> </a:t>
            </a:r>
            <a:r>
              <a:rPr lang="hr-HR" sz="2400" b="1" dirty="0">
                <a:solidFill>
                  <a:srgbClr val="CC0027"/>
                </a:solidFill>
              </a:rPr>
              <a:t>12 volontera</a:t>
            </a:r>
          </a:p>
          <a:p>
            <a:r>
              <a:rPr lang="hr-HR" sz="2400" b="1" dirty="0">
                <a:solidFill>
                  <a:srgbClr val="CC0027"/>
                </a:solidFill>
              </a:rPr>
              <a:t>Mnoge aktivnosti zbog epidemiološkog stanja odgođene</a:t>
            </a:r>
          </a:p>
          <a:p>
            <a:endParaRPr lang="hr-HR" sz="3600" b="1" dirty="0">
              <a:solidFill>
                <a:srgbClr val="CC0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5202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2700" y="532746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Dobrovoljno darivanje krvi – u organizaciji Studentskog zbora FOI (20.10.2020. i 27.04.2021.)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916832"/>
            <a:ext cx="6623720" cy="4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34673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3188" y="490662"/>
            <a:ext cx="8229600" cy="1098998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Humanitarna akcija „Studenti za studente” – u organizaciji Studentskog zbora FOI (05.02.2021. - 07.02.2021.)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700808"/>
            <a:ext cx="712879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92993"/>
      </p:ext>
    </p:extLst>
  </p:cSld>
  <p:clrMapOvr>
    <a:masterClrMapping/>
  </p:clrMapOvr>
  <p:transition spd="slow" advClick="0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6416" y="255910"/>
            <a:ext cx="8229600" cy="1098998"/>
          </a:xfrm>
        </p:spPr>
        <p:txBody>
          <a:bodyPr>
            <a:no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Festival znanosti (10.05.2021. - 15.05.2021.)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204864"/>
            <a:ext cx="8847455" cy="3274910"/>
          </a:xfrm>
          <a:prstGeom prst="rect">
            <a:avLst/>
          </a:prstGeom>
        </p:spPr>
      </p:pic>
      <p:pic>
        <p:nvPicPr>
          <p:cNvPr id="6" name="Content Placeholder 5" descr="A picture containing bedclothes, skirt, fabric&#10;&#10;Description automatically generated">
            <a:extLst>
              <a:ext uri="{FF2B5EF4-FFF2-40B4-BE49-F238E27FC236}">
                <a16:creationId xmlns:a16="http://schemas.microsoft.com/office/drawing/2014/main" id="{D0F56D5C-ACD5-4393-8724-41995BD05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0294">
            <a:off x="8985431" y="1415227"/>
            <a:ext cx="2820307" cy="2016224"/>
          </a:xfr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F9CF100-0288-4370-8D59-46D009E01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1843">
            <a:off x="10029151" y="3846778"/>
            <a:ext cx="1735852" cy="256490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6C7AF76-BA3F-445B-9D59-4B458712A6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000">
            <a:off x="6357245" y="1233337"/>
            <a:ext cx="2364879" cy="17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95957"/>
      </p:ext>
    </p:extLst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Predmet „Socijalno poduzetništvo”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768336"/>
          </a:xfrm>
        </p:spPr>
        <p:txBody>
          <a:bodyPr>
            <a:normAutofit/>
          </a:bodyPr>
          <a:lstStyle/>
          <a:p>
            <a:r>
              <a:rPr lang="hr-HR" dirty="0"/>
              <a:t>Nositeljice predmeta </a:t>
            </a:r>
            <a:r>
              <a:rPr lang="hr-HR" b="1" dirty="0"/>
              <a:t>doc. dr. sc. Irena Konecki i doc. dr. sc. Kristina </a:t>
            </a:r>
            <a:r>
              <a:rPr lang="hr-HR" b="1" dirty="0" err="1"/>
              <a:t>Detelj</a:t>
            </a:r>
            <a:endParaRPr lang="hr-HR" b="1" dirty="0"/>
          </a:p>
          <a:p>
            <a:r>
              <a:rPr lang="hr-HR" dirty="0"/>
              <a:t>01.03.2021. - 18.06.2021.</a:t>
            </a:r>
            <a:endParaRPr lang="hr-HR" b="1" dirty="0"/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71703896-5625-4ECF-9B52-1D799C89A08E}"/>
              </a:ext>
            </a:extLst>
          </p:cNvPr>
          <p:cNvSpPr txBox="1">
            <a:spLocks/>
          </p:cNvSpPr>
          <p:nvPr/>
        </p:nvSpPr>
        <p:spPr>
          <a:xfrm>
            <a:off x="111694" y="36059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rgbClr val="FF0000"/>
                </a:solidFill>
              </a:rPr>
              <a:t>Gdje su sve volontirali studenti u sklopu predmeta „Socijalno poduzetništvo”?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1001862D-959C-458A-B622-B013D542FCAD}"/>
              </a:ext>
            </a:extLst>
          </p:cNvPr>
          <p:cNvSpPr txBox="1">
            <a:spLocks/>
          </p:cNvSpPr>
          <p:nvPr/>
        </p:nvSpPr>
        <p:spPr>
          <a:xfrm>
            <a:off x="1985390" y="4763664"/>
            <a:ext cx="8229600" cy="1768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  <a:p>
            <a:r>
              <a:rPr lang="hr-HR" dirty="0"/>
              <a:t>Udruga „Uz tebe sam“</a:t>
            </a:r>
          </a:p>
          <a:p>
            <a:r>
              <a:rPr lang="pl-PL" dirty="0"/>
              <a:t>Pomoć susjedima te starijim i nemoćnim osobama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2372718"/>
      </p:ext>
    </p:extLst>
  </p:cSld>
  <p:clrMapOvr>
    <a:masterClrMapping/>
  </p:clrMapOvr>
  <p:transition spd="slow" advClick="0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7528" y="399785"/>
            <a:ext cx="8229600" cy="1143000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0000"/>
                </a:solidFill>
              </a:rPr>
              <a:t>Akcija „Zelena čistka 2021.”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A40584-7533-447A-B305-61EDF2C92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96" y="1410085"/>
            <a:ext cx="5987008" cy="2280616"/>
          </a:xfrm>
        </p:spPr>
      </p:pic>
      <p:pic>
        <p:nvPicPr>
          <p:cNvPr id="4" name="Picture 3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1FAA441D-983C-48A8-8136-02E526378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78" y="3864792"/>
            <a:ext cx="468784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0293"/>
      </p:ext>
    </p:extLst>
  </p:cSld>
  <p:clrMapOvr>
    <a:masterClrMapping/>
  </p:clrMapOvr>
  <p:transition spd="slow" advClick="0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2356" y="375246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Prezentacija CZVHR FOI za brucoše</a:t>
            </a:r>
          </a:p>
        </p:txBody>
      </p:sp>
      <p:pic>
        <p:nvPicPr>
          <p:cNvPr id="6" name="Content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97AFAA58-4074-453E-B18A-A39B11D9F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700808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2535053734"/>
      </p:ext>
    </p:extLst>
  </p:cSld>
  <p:clrMapOvr>
    <a:masterClrMapping/>
  </p:clrMapOvr>
  <p:transition spd="slow" advClick="0" advTm="10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5"/>
  <p:tag name="AS_OS" val="Microsoft Windows NT 10.0.17763.0"/>
  <p:tag name="AS_RELEASE_DATE" val="2021.06.14"/>
  <p:tag name="AS_TITLE" val="Aspose.Slides for .NET Standard 2.0"/>
  <p:tag name="AS_VERSION" val="2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 pitchFamily="34" charset="0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 pitchFamily="34" charset="0"/>
        <a:cs typeface="Arial" pitchFamily="34" charset="0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 pitchFamily="34" charset="0"/>
        <a:cs typeface="Arial" pitchFamily="34" charset="0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218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Office Theme</vt:lpstr>
      <vt:lpstr>Tema sustava Office</vt:lpstr>
      <vt:lpstr>Tema sustava Office</vt:lpstr>
      <vt:lpstr>Office Theme</vt:lpstr>
      <vt:lpstr>PowerPoint Presentation</vt:lpstr>
      <vt:lpstr>PowerPoint Presentation</vt:lpstr>
      <vt:lpstr>PowerPoint Presentation</vt:lpstr>
      <vt:lpstr>Dobrovoljno darivanje krvi – u organizaciji Studentskog zbora FOI (20.10.2020. i 27.04.2021.)</vt:lpstr>
      <vt:lpstr>Humanitarna akcija „Studenti za studente” – u organizaciji Studentskog zbora FOI (05.02.2021. - 07.02.2021.)</vt:lpstr>
      <vt:lpstr>Festival znanosti (10.05.2021. - 15.05.2021.)</vt:lpstr>
      <vt:lpstr>Predmet „Socijalno poduzetništvo”</vt:lpstr>
      <vt:lpstr>Akcija „Zelena čistka 2021.”</vt:lpstr>
      <vt:lpstr>Prezentacija CZVHR FOI za brucoše</vt:lpstr>
      <vt:lpstr>Tim Centra za volontiranje i humanitarni rad FOI 2020./21.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Anonymous</cp:lastModifiedBy>
  <cp:revision>9</cp:revision>
  <cp:lastPrinted>2021-09-23T20:14:28Z</cp:lastPrinted>
  <dcterms:created xsi:type="dcterms:W3CDTF">2021-09-23T20:14:28Z</dcterms:created>
  <dcterms:modified xsi:type="dcterms:W3CDTF">2021-10-15T06:40:10Z</dcterms:modified>
</cp:coreProperties>
</file>